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9" r:id="rId4"/>
    <p:sldMasterId id="2147483672" r:id="rId5"/>
  </p:sldMasterIdLst>
  <p:notesMasterIdLst>
    <p:notesMasterId r:id="rId17"/>
  </p:notesMasterIdLst>
  <p:sldIdLst>
    <p:sldId id="268" r:id="rId6"/>
    <p:sldId id="264" r:id="rId7"/>
    <p:sldId id="257" r:id="rId8"/>
    <p:sldId id="283" r:id="rId9"/>
    <p:sldId id="265" r:id="rId10"/>
    <p:sldId id="272" r:id="rId11"/>
    <p:sldId id="273" r:id="rId12"/>
    <p:sldId id="274" r:id="rId13"/>
    <p:sldId id="275" r:id="rId14"/>
    <p:sldId id="263" r:id="rId15"/>
    <p:sldId id="266"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A8C0"/>
    <a:srgbClr val="23408B"/>
    <a:srgbClr val="C5E0B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478A4F4-E571-4965-AF91-FC8EFC93A77F}" v="1" dt="2025-11-12T01:17:48.571"/>
    <p1510:client id="{F6CF4BF7-724F-4B05-B385-F75083E214F6}" v="5" dt="2025-11-12T00:49:51.85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96" autoAdjust="0"/>
    <p:restoredTop sz="96220" autoAdjust="0"/>
  </p:normalViewPr>
  <p:slideViewPr>
    <p:cSldViewPr snapToGrid="0">
      <p:cViewPr varScale="1">
        <p:scale>
          <a:sx n="107" d="100"/>
          <a:sy n="107" d="100"/>
        </p:scale>
        <p:origin x="636" y="114"/>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23"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ck Calabro" userId="a5e4c56e-bed5-4176-b121-8d1f4d862d45" providerId="ADAL" clId="{911023D5-A7B5-49D2-881F-DCF086D3BA3E}"/>
    <pc:docChg chg="custSel modSld">
      <pc:chgData name="Jack Calabro" userId="a5e4c56e-bed5-4176-b121-8d1f4d862d45" providerId="ADAL" clId="{911023D5-A7B5-49D2-881F-DCF086D3BA3E}" dt="2025-11-12T02:04:43.665" v="411" actId="20577"/>
      <pc:docMkLst>
        <pc:docMk/>
      </pc:docMkLst>
      <pc:sldChg chg="modSp mod">
        <pc:chgData name="Jack Calabro" userId="a5e4c56e-bed5-4176-b121-8d1f4d862d45" providerId="ADAL" clId="{911023D5-A7B5-49D2-881F-DCF086D3BA3E}" dt="2025-11-12T01:07:18.335" v="216" actId="20577"/>
        <pc:sldMkLst>
          <pc:docMk/>
          <pc:sldMk cId="2261251116" sldId="257"/>
        </pc:sldMkLst>
        <pc:graphicFrameChg chg="modGraphic">
          <ac:chgData name="Jack Calabro" userId="a5e4c56e-bed5-4176-b121-8d1f4d862d45" providerId="ADAL" clId="{911023D5-A7B5-49D2-881F-DCF086D3BA3E}" dt="2025-11-12T01:07:18.335" v="216" actId="20577"/>
          <ac:graphicFrameMkLst>
            <pc:docMk/>
            <pc:sldMk cId="2261251116" sldId="257"/>
            <ac:graphicFrameMk id="3" creationId="{6F2127F9-3468-FEDA-FA99-DC4578B5DEC0}"/>
          </ac:graphicFrameMkLst>
        </pc:graphicFrameChg>
      </pc:sldChg>
      <pc:sldChg chg="modSp mod">
        <pc:chgData name="Jack Calabro" userId="a5e4c56e-bed5-4176-b121-8d1f4d862d45" providerId="ADAL" clId="{911023D5-A7B5-49D2-881F-DCF086D3BA3E}" dt="2025-11-12T00:49:51.857" v="215"/>
        <pc:sldMkLst>
          <pc:docMk/>
          <pc:sldMk cId="1692275536" sldId="263"/>
        </pc:sldMkLst>
        <pc:spChg chg="mod">
          <ac:chgData name="Jack Calabro" userId="a5e4c56e-bed5-4176-b121-8d1f4d862d45" providerId="ADAL" clId="{911023D5-A7B5-49D2-881F-DCF086D3BA3E}" dt="2025-11-12T00:49:12.760" v="203" actId="20577"/>
          <ac:spMkLst>
            <pc:docMk/>
            <pc:sldMk cId="1692275536" sldId="263"/>
            <ac:spMk id="3" creationId="{F739ABDE-9089-69E0-C788-F872532A35A6}"/>
          </ac:spMkLst>
        </pc:spChg>
        <pc:spChg chg="mod">
          <ac:chgData name="Jack Calabro" userId="a5e4c56e-bed5-4176-b121-8d1f4d862d45" providerId="ADAL" clId="{911023D5-A7B5-49D2-881F-DCF086D3BA3E}" dt="2025-11-12T00:49:16.335" v="206" actId="6549"/>
          <ac:spMkLst>
            <pc:docMk/>
            <pc:sldMk cId="1692275536" sldId="263"/>
            <ac:spMk id="5" creationId="{6D8350D5-A9BC-4E63-CE41-B00228443836}"/>
          </ac:spMkLst>
        </pc:spChg>
        <pc:spChg chg="mod">
          <ac:chgData name="Jack Calabro" userId="a5e4c56e-bed5-4176-b121-8d1f4d862d45" providerId="ADAL" clId="{911023D5-A7B5-49D2-881F-DCF086D3BA3E}" dt="2025-11-12T00:49:22.202" v="207"/>
          <ac:spMkLst>
            <pc:docMk/>
            <pc:sldMk cId="1692275536" sldId="263"/>
            <ac:spMk id="7" creationId="{43EC26E9-52E5-4D28-B5DB-EA646F9A2EE1}"/>
          </ac:spMkLst>
        </pc:spChg>
        <pc:spChg chg="mod">
          <ac:chgData name="Jack Calabro" userId="a5e4c56e-bed5-4176-b121-8d1f4d862d45" providerId="ADAL" clId="{911023D5-A7B5-49D2-881F-DCF086D3BA3E}" dt="2025-11-12T00:49:24.373" v="208"/>
          <ac:spMkLst>
            <pc:docMk/>
            <pc:sldMk cId="1692275536" sldId="263"/>
            <ac:spMk id="9" creationId="{34C9FAC9-C64D-F259-9BBC-303E67A25192}"/>
          </ac:spMkLst>
        </pc:spChg>
        <pc:spChg chg="mod">
          <ac:chgData name="Jack Calabro" userId="a5e4c56e-bed5-4176-b121-8d1f4d862d45" providerId="ADAL" clId="{911023D5-A7B5-49D2-881F-DCF086D3BA3E}" dt="2025-11-12T00:49:41.417" v="212" actId="20577"/>
          <ac:spMkLst>
            <pc:docMk/>
            <pc:sldMk cId="1692275536" sldId="263"/>
            <ac:spMk id="15" creationId="{CEF7EE03-8A4E-200B-8B90-DBF4BC6F5378}"/>
          </ac:spMkLst>
        </pc:spChg>
        <pc:spChg chg="mod">
          <ac:chgData name="Jack Calabro" userId="a5e4c56e-bed5-4176-b121-8d1f4d862d45" providerId="ADAL" clId="{911023D5-A7B5-49D2-881F-DCF086D3BA3E}" dt="2025-11-12T00:49:46.097" v="213"/>
          <ac:spMkLst>
            <pc:docMk/>
            <pc:sldMk cId="1692275536" sldId="263"/>
            <ac:spMk id="19" creationId="{38442C32-B595-FA3F-5C72-633B05AE7B4F}"/>
          </ac:spMkLst>
        </pc:spChg>
        <pc:spChg chg="mod">
          <ac:chgData name="Jack Calabro" userId="a5e4c56e-bed5-4176-b121-8d1f4d862d45" providerId="ADAL" clId="{911023D5-A7B5-49D2-881F-DCF086D3BA3E}" dt="2025-11-12T00:49:48.026" v="214"/>
          <ac:spMkLst>
            <pc:docMk/>
            <pc:sldMk cId="1692275536" sldId="263"/>
            <ac:spMk id="21" creationId="{ECF81522-2BEA-25E7-2C3D-0E3A45E8BFE3}"/>
          </ac:spMkLst>
        </pc:spChg>
        <pc:spChg chg="mod">
          <ac:chgData name="Jack Calabro" userId="a5e4c56e-bed5-4176-b121-8d1f4d862d45" providerId="ADAL" clId="{911023D5-A7B5-49D2-881F-DCF086D3BA3E}" dt="2025-11-12T00:49:51.857" v="215"/>
          <ac:spMkLst>
            <pc:docMk/>
            <pc:sldMk cId="1692275536" sldId="263"/>
            <ac:spMk id="23" creationId="{C2CF4E93-5C33-6EAB-4F3B-E33D44FD1AA2}"/>
          </ac:spMkLst>
        </pc:spChg>
      </pc:sldChg>
      <pc:sldChg chg="modSp mod">
        <pc:chgData name="Jack Calabro" userId="a5e4c56e-bed5-4176-b121-8d1f4d862d45" providerId="ADAL" clId="{911023D5-A7B5-49D2-881F-DCF086D3BA3E}" dt="2025-11-12T00:45:05.952" v="128" actId="20577"/>
        <pc:sldMkLst>
          <pc:docMk/>
          <pc:sldMk cId="4096125830" sldId="265"/>
        </pc:sldMkLst>
        <pc:graphicFrameChg chg="modGraphic">
          <ac:chgData name="Jack Calabro" userId="a5e4c56e-bed5-4176-b121-8d1f4d862d45" providerId="ADAL" clId="{911023D5-A7B5-49D2-881F-DCF086D3BA3E}" dt="2025-11-12T00:45:05.952" v="128" actId="20577"/>
          <ac:graphicFrameMkLst>
            <pc:docMk/>
            <pc:sldMk cId="4096125830" sldId="265"/>
            <ac:graphicFrameMk id="3" creationId="{53D0153A-438C-0D9D-5A0F-E656AA1A44B3}"/>
          </ac:graphicFrameMkLst>
        </pc:graphicFrameChg>
      </pc:sldChg>
      <pc:sldChg chg="addSp delSp modSp mod">
        <pc:chgData name="Jack Calabro" userId="a5e4c56e-bed5-4176-b121-8d1f4d862d45" providerId="ADAL" clId="{911023D5-A7B5-49D2-881F-DCF086D3BA3E}" dt="2025-11-12T02:04:43.665" v="411" actId="20577"/>
        <pc:sldMkLst>
          <pc:docMk/>
          <pc:sldMk cId="2573313680" sldId="266"/>
        </pc:sldMkLst>
        <pc:spChg chg="del">
          <ac:chgData name="Jack Calabro" userId="a5e4c56e-bed5-4176-b121-8d1f4d862d45" providerId="ADAL" clId="{911023D5-A7B5-49D2-881F-DCF086D3BA3E}" dt="2025-11-12T01:17:48.571" v="338"/>
          <ac:spMkLst>
            <pc:docMk/>
            <pc:sldMk cId="2573313680" sldId="266"/>
            <ac:spMk id="2" creationId="{B536AD6D-7C2C-BC8A-602E-6F2629DCC5CE}"/>
          </ac:spMkLst>
        </pc:spChg>
        <pc:spChg chg="del">
          <ac:chgData name="Jack Calabro" userId="a5e4c56e-bed5-4176-b121-8d1f4d862d45" providerId="ADAL" clId="{911023D5-A7B5-49D2-881F-DCF086D3BA3E}" dt="2025-11-12T01:14:00.135" v="217" actId="22"/>
          <ac:spMkLst>
            <pc:docMk/>
            <pc:sldMk cId="2573313680" sldId="266"/>
            <ac:spMk id="3" creationId="{8493D736-3383-A5DC-3980-E07BEA080B74}"/>
          </ac:spMkLst>
        </pc:spChg>
        <pc:spChg chg="del">
          <ac:chgData name="Jack Calabro" userId="a5e4c56e-bed5-4176-b121-8d1f4d862d45" providerId="ADAL" clId="{911023D5-A7B5-49D2-881F-DCF086D3BA3E}" dt="2025-11-12T01:16:32.820" v="337" actId="22"/>
          <ac:spMkLst>
            <pc:docMk/>
            <pc:sldMk cId="2573313680" sldId="266"/>
            <ac:spMk id="4" creationId="{3E973A9A-4AE8-D469-5BFE-7E7CA206FF60}"/>
          </ac:spMkLst>
        </pc:spChg>
        <pc:spChg chg="del">
          <ac:chgData name="Jack Calabro" userId="a5e4c56e-bed5-4176-b121-8d1f4d862d45" providerId="ADAL" clId="{911023D5-A7B5-49D2-881F-DCF086D3BA3E}" dt="2025-11-12T01:22:31.258" v="359" actId="22"/>
          <ac:spMkLst>
            <pc:docMk/>
            <pc:sldMk cId="2573313680" sldId="266"/>
            <ac:spMk id="5" creationId="{04350E47-45F9-CAAC-39C2-7BAFFC8EEA04}"/>
          </ac:spMkLst>
        </pc:spChg>
        <pc:spChg chg="del">
          <ac:chgData name="Jack Calabro" userId="a5e4c56e-bed5-4176-b121-8d1f4d862d45" providerId="ADAL" clId="{911023D5-A7B5-49D2-881F-DCF086D3BA3E}" dt="2025-11-12T02:04:33.791" v="381" actId="22"/>
          <ac:spMkLst>
            <pc:docMk/>
            <pc:sldMk cId="2573313680" sldId="266"/>
            <ac:spMk id="6" creationId="{65E5147F-A6CE-E5B4-712B-CB04C5C0CEF6}"/>
          </ac:spMkLst>
        </pc:spChg>
        <pc:spChg chg="mod">
          <ac:chgData name="Jack Calabro" userId="a5e4c56e-bed5-4176-b121-8d1f4d862d45" providerId="ADAL" clId="{911023D5-A7B5-49D2-881F-DCF086D3BA3E}" dt="2025-11-12T01:17:53.453" v="358" actId="20577"/>
          <ac:spMkLst>
            <pc:docMk/>
            <pc:sldMk cId="2573313680" sldId="266"/>
            <ac:spMk id="12" creationId="{E98EEB93-78BC-1A82-9C6B-E2910288587B}"/>
          </ac:spMkLst>
        </pc:spChg>
        <pc:spChg chg="mod">
          <ac:chgData name="Jack Calabro" userId="a5e4c56e-bed5-4176-b121-8d1f4d862d45" providerId="ADAL" clId="{911023D5-A7B5-49D2-881F-DCF086D3BA3E}" dt="2025-11-12T01:15:02.885" v="281" actId="20577"/>
          <ac:spMkLst>
            <pc:docMk/>
            <pc:sldMk cId="2573313680" sldId="266"/>
            <ac:spMk id="13" creationId="{0E1439A4-3857-947F-CB5D-A7AD4FEFC9F1}"/>
          </ac:spMkLst>
        </pc:spChg>
        <pc:spChg chg="mod">
          <ac:chgData name="Jack Calabro" userId="a5e4c56e-bed5-4176-b121-8d1f4d862d45" providerId="ADAL" clId="{911023D5-A7B5-49D2-881F-DCF086D3BA3E}" dt="2025-11-12T01:16:29.076" v="336" actId="20577"/>
          <ac:spMkLst>
            <pc:docMk/>
            <pc:sldMk cId="2573313680" sldId="266"/>
            <ac:spMk id="14" creationId="{907672F3-62BA-A0EE-124C-8F7751A4C678}"/>
          </ac:spMkLst>
        </pc:spChg>
        <pc:spChg chg="mod">
          <ac:chgData name="Jack Calabro" userId="a5e4c56e-bed5-4176-b121-8d1f4d862d45" providerId="ADAL" clId="{911023D5-A7B5-49D2-881F-DCF086D3BA3E}" dt="2025-11-12T01:22:39.770" v="377" actId="20577"/>
          <ac:spMkLst>
            <pc:docMk/>
            <pc:sldMk cId="2573313680" sldId="266"/>
            <ac:spMk id="15" creationId="{3C9D8996-92D2-5CEB-FC7C-385FF3A5D378}"/>
          </ac:spMkLst>
        </pc:spChg>
        <pc:spChg chg="mod">
          <ac:chgData name="Jack Calabro" userId="a5e4c56e-bed5-4176-b121-8d1f4d862d45" providerId="ADAL" clId="{911023D5-A7B5-49D2-881F-DCF086D3BA3E}" dt="2025-11-12T02:04:43.665" v="411" actId="20577"/>
          <ac:spMkLst>
            <pc:docMk/>
            <pc:sldMk cId="2573313680" sldId="266"/>
            <ac:spMk id="16" creationId="{F0E21634-7CF8-97C3-6BC9-43DF3612991B}"/>
          </ac:spMkLst>
        </pc:spChg>
        <pc:picChg chg="add mod ord">
          <ac:chgData name="Jack Calabro" userId="a5e4c56e-bed5-4176-b121-8d1f4d862d45" providerId="ADAL" clId="{911023D5-A7B5-49D2-881F-DCF086D3BA3E}" dt="2025-11-12T01:14:00.135" v="217" actId="22"/>
          <ac:picMkLst>
            <pc:docMk/>
            <pc:sldMk cId="2573313680" sldId="266"/>
            <ac:picMk id="23" creationId="{A141FC3A-8B58-655A-874F-7B65A6E2A7EB}"/>
          </ac:picMkLst>
        </pc:picChg>
        <pc:picChg chg="add mod ord">
          <ac:chgData name="Jack Calabro" userId="a5e4c56e-bed5-4176-b121-8d1f4d862d45" providerId="ADAL" clId="{911023D5-A7B5-49D2-881F-DCF086D3BA3E}" dt="2025-11-12T01:16:32.820" v="337" actId="22"/>
          <ac:picMkLst>
            <pc:docMk/>
            <pc:sldMk cId="2573313680" sldId="266"/>
            <ac:picMk id="25" creationId="{266A3EE8-8737-52DF-6512-1030AA3FBEE4}"/>
          </ac:picMkLst>
        </pc:picChg>
        <pc:picChg chg="add mod ord">
          <ac:chgData name="Jack Calabro" userId="a5e4c56e-bed5-4176-b121-8d1f4d862d45" providerId="ADAL" clId="{911023D5-A7B5-49D2-881F-DCF086D3BA3E}" dt="2025-11-12T01:22:31.258" v="359" actId="22"/>
          <ac:picMkLst>
            <pc:docMk/>
            <pc:sldMk cId="2573313680" sldId="266"/>
            <ac:picMk id="27" creationId="{B5A0F39F-4A7B-4D26-70D2-9BBAFF0C94BF}"/>
          </ac:picMkLst>
        </pc:picChg>
        <pc:picChg chg="add mod ord">
          <ac:chgData name="Jack Calabro" userId="a5e4c56e-bed5-4176-b121-8d1f4d862d45" providerId="ADAL" clId="{911023D5-A7B5-49D2-881F-DCF086D3BA3E}" dt="2025-11-12T02:04:33.791" v="381" actId="22"/>
          <ac:picMkLst>
            <pc:docMk/>
            <pc:sldMk cId="2573313680" sldId="266"/>
            <ac:picMk id="29" creationId="{E1EE9BF8-0CB2-6872-C7E2-FE7F5E8D9E83}"/>
          </ac:picMkLst>
        </pc:picChg>
        <pc:picChg chg="add mod">
          <ac:chgData name="Jack Calabro" userId="a5e4c56e-bed5-4176-b121-8d1f4d862d45" providerId="ADAL" clId="{911023D5-A7B5-49D2-881F-DCF086D3BA3E}" dt="2025-11-12T01:17:48.571" v="338"/>
          <ac:picMkLst>
            <pc:docMk/>
            <pc:sldMk cId="2573313680" sldId="266"/>
            <ac:picMk id="1026" creationId="{59F02BB0-D4F8-FADD-F6E6-C3CCDC590815}"/>
          </ac:picMkLst>
        </pc:picChg>
      </pc:sldChg>
      <pc:sldChg chg="modSp mod">
        <pc:chgData name="Jack Calabro" userId="a5e4c56e-bed5-4176-b121-8d1f4d862d45" providerId="ADAL" clId="{911023D5-A7B5-49D2-881F-DCF086D3BA3E}" dt="2025-11-12T00:42:49.766" v="69" actId="20577"/>
        <pc:sldMkLst>
          <pc:docMk/>
          <pc:sldMk cId="2025916671" sldId="268"/>
        </pc:sldMkLst>
        <pc:spChg chg="mod">
          <ac:chgData name="Jack Calabro" userId="a5e4c56e-bed5-4176-b121-8d1f4d862d45" providerId="ADAL" clId="{911023D5-A7B5-49D2-881F-DCF086D3BA3E}" dt="2025-11-12T00:41:46.693" v="15" actId="20577"/>
          <ac:spMkLst>
            <pc:docMk/>
            <pc:sldMk cId="2025916671" sldId="268"/>
            <ac:spMk id="2" creationId="{FD16EE76-1775-7AC7-DC41-D59087DECB26}"/>
          </ac:spMkLst>
        </pc:spChg>
        <pc:spChg chg="mod">
          <ac:chgData name="Jack Calabro" userId="a5e4c56e-bed5-4176-b121-8d1f4d862d45" providerId="ADAL" clId="{911023D5-A7B5-49D2-881F-DCF086D3BA3E}" dt="2025-11-12T00:42:01.701" v="16" actId="33524"/>
          <ac:spMkLst>
            <pc:docMk/>
            <pc:sldMk cId="2025916671" sldId="268"/>
            <ac:spMk id="3" creationId="{D95D2AC4-2C61-3ADC-2155-3262B054F011}"/>
          </ac:spMkLst>
        </pc:spChg>
        <pc:spChg chg="mod">
          <ac:chgData name="Jack Calabro" userId="a5e4c56e-bed5-4176-b121-8d1f4d862d45" providerId="ADAL" clId="{911023D5-A7B5-49D2-881F-DCF086D3BA3E}" dt="2025-11-12T00:42:49.766" v="69" actId="20577"/>
          <ac:spMkLst>
            <pc:docMk/>
            <pc:sldMk cId="2025916671" sldId="268"/>
            <ac:spMk id="4" creationId="{691D7CE0-ED27-882F-DE5D-BD9930520638}"/>
          </ac:spMkLst>
        </pc:spChg>
        <pc:spChg chg="mod">
          <ac:chgData name="Jack Calabro" userId="a5e4c56e-bed5-4176-b121-8d1f4d862d45" providerId="ADAL" clId="{911023D5-A7B5-49D2-881F-DCF086D3BA3E}" dt="2025-11-12T00:42:22.528" v="25" actId="6549"/>
          <ac:spMkLst>
            <pc:docMk/>
            <pc:sldMk cId="2025916671" sldId="268"/>
            <ac:spMk id="7" creationId="{B53F4E7A-D7CE-6D74-BDAB-5F67B53A24CC}"/>
          </ac:spMkLst>
        </pc:spChg>
        <pc:spChg chg="mod">
          <ac:chgData name="Jack Calabro" userId="a5e4c56e-bed5-4176-b121-8d1f4d862d45" providerId="ADAL" clId="{911023D5-A7B5-49D2-881F-DCF086D3BA3E}" dt="2025-11-12T00:41:30.451" v="14" actId="6549"/>
          <ac:spMkLst>
            <pc:docMk/>
            <pc:sldMk cId="2025916671" sldId="268"/>
            <ac:spMk id="9" creationId="{D7C196BC-F2FC-F289-3073-869840F8CC4D}"/>
          </ac:spMkLst>
        </pc:spChg>
      </pc:sldChg>
      <pc:sldChg chg="modSp mod">
        <pc:chgData name="Jack Calabro" userId="a5e4c56e-bed5-4176-b121-8d1f4d862d45" providerId="ADAL" clId="{911023D5-A7B5-49D2-881F-DCF086D3BA3E}" dt="2025-11-12T01:23:07.647" v="380" actId="6549"/>
        <pc:sldMkLst>
          <pc:docMk/>
          <pc:sldMk cId="1203341914" sldId="272"/>
        </pc:sldMkLst>
        <pc:spChg chg="mod">
          <ac:chgData name="Jack Calabro" userId="a5e4c56e-bed5-4176-b121-8d1f4d862d45" providerId="ADAL" clId="{911023D5-A7B5-49D2-881F-DCF086D3BA3E}" dt="2025-11-12T00:45:52.534" v="129" actId="20577"/>
          <ac:spMkLst>
            <pc:docMk/>
            <pc:sldMk cId="1203341914" sldId="272"/>
            <ac:spMk id="3" creationId="{8393F42A-E126-8815-DC1B-BC393CB8F897}"/>
          </ac:spMkLst>
        </pc:spChg>
        <pc:spChg chg="mod">
          <ac:chgData name="Jack Calabro" userId="a5e4c56e-bed5-4176-b121-8d1f4d862d45" providerId="ADAL" clId="{911023D5-A7B5-49D2-881F-DCF086D3BA3E}" dt="2025-11-12T00:46:05.969" v="136" actId="20577"/>
          <ac:spMkLst>
            <pc:docMk/>
            <pc:sldMk cId="1203341914" sldId="272"/>
            <ac:spMk id="5" creationId="{09328B02-78A3-9A22-873C-7B7C2896AD0B}"/>
          </ac:spMkLst>
        </pc:spChg>
        <pc:spChg chg="mod">
          <ac:chgData name="Jack Calabro" userId="a5e4c56e-bed5-4176-b121-8d1f4d862d45" providerId="ADAL" clId="{911023D5-A7B5-49D2-881F-DCF086D3BA3E}" dt="2025-11-12T00:46:19.690" v="144" actId="20577"/>
          <ac:spMkLst>
            <pc:docMk/>
            <pc:sldMk cId="1203341914" sldId="272"/>
            <ac:spMk id="7" creationId="{64020686-7CC5-9B2B-0D64-4528C274A8EC}"/>
          </ac:spMkLst>
        </pc:spChg>
        <pc:spChg chg="mod">
          <ac:chgData name="Jack Calabro" userId="a5e4c56e-bed5-4176-b121-8d1f4d862d45" providerId="ADAL" clId="{911023D5-A7B5-49D2-881F-DCF086D3BA3E}" dt="2025-11-12T00:46:46.703" v="147" actId="20577"/>
          <ac:spMkLst>
            <pc:docMk/>
            <pc:sldMk cId="1203341914" sldId="272"/>
            <ac:spMk id="9" creationId="{AC9393DF-6F79-0277-9AF7-752830CFBD07}"/>
          </ac:spMkLst>
        </pc:spChg>
        <pc:spChg chg="mod">
          <ac:chgData name="Jack Calabro" userId="a5e4c56e-bed5-4176-b121-8d1f4d862d45" providerId="ADAL" clId="{911023D5-A7B5-49D2-881F-DCF086D3BA3E}" dt="2025-11-12T00:46:50.370" v="148" actId="6549"/>
          <ac:spMkLst>
            <pc:docMk/>
            <pc:sldMk cId="1203341914" sldId="272"/>
            <ac:spMk id="11" creationId="{922FC233-7216-F6F0-7292-8051A92889BF}"/>
          </ac:spMkLst>
        </pc:spChg>
        <pc:spChg chg="mod">
          <ac:chgData name="Jack Calabro" userId="a5e4c56e-bed5-4176-b121-8d1f4d862d45" providerId="ADAL" clId="{911023D5-A7B5-49D2-881F-DCF086D3BA3E}" dt="2025-11-12T01:23:07.647" v="380" actId="6549"/>
          <ac:spMkLst>
            <pc:docMk/>
            <pc:sldMk cId="1203341914" sldId="272"/>
            <ac:spMk id="15" creationId="{FE2A9F5B-F82C-30F2-A338-5118422B992B}"/>
          </ac:spMkLst>
        </pc:spChg>
      </pc:sldChg>
      <pc:sldChg chg="modSp mod">
        <pc:chgData name="Jack Calabro" userId="a5e4c56e-bed5-4176-b121-8d1f4d862d45" providerId="ADAL" clId="{911023D5-A7B5-49D2-881F-DCF086D3BA3E}" dt="2025-11-12T00:47:24.081" v="159" actId="20577"/>
        <pc:sldMkLst>
          <pc:docMk/>
          <pc:sldMk cId="25272150" sldId="273"/>
        </pc:sldMkLst>
        <pc:spChg chg="mod">
          <ac:chgData name="Jack Calabro" userId="a5e4c56e-bed5-4176-b121-8d1f4d862d45" providerId="ADAL" clId="{911023D5-A7B5-49D2-881F-DCF086D3BA3E}" dt="2025-11-12T00:47:14.346" v="154" actId="20577"/>
          <ac:spMkLst>
            <pc:docMk/>
            <pc:sldMk cId="25272150" sldId="273"/>
            <ac:spMk id="5" creationId="{A9C38A38-A4CA-F798-F373-D0516A2053F6}"/>
          </ac:spMkLst>
        </pc:spChg>
        <pc:spChg chg="mod">
          <ac:chgData name="Jack Calabro" userId="a5e4c56e-bed5-4176-b121-8d1f4d862d45" providerId="ADAL" clId="{911023D5-A7B5-49D2-881F-DCF086D3BA3E}" dt="2025-11-12T00:47:19.394" v="156" actId="20577"/>
          <ac:spMkLst>
            <pc:docMk/>
            <pc:sldMk cId="25272150" sldId="273"/>
            <ac:spMk id="7" creationId="{FAEAA63A-A8FE-82A1-6D9F-414FC99D0E4E}"/>
          </ac:spMkLst>
        </pc:spChg>
        <pc:spChg chg="mod">
          <ac:chgData name="Jack Calabro" userId="a5e4c56e-bed5-4176-b121-8d1f4d862d45" providerId="ADAL" clId="{911023D5-A7B5-49D2-881F-DCF086D3BA3E}" dt="2025-11-12T00:47:24.081" v="159" actId="20577"/>
          <ac:spMkLst>
            <pc:docMk/>
            <pc:sldMk cId="25272150" sldId="273"/>
            <ac:spMk id="9" creationId="{1DE879FB-1D59-8672-65AB-B823FF89AED3}"/>
          </ac:spMkLst>
        </pc:spChg>
      </pc:sldChg>
      <pc:sldChg chg="modSp mod">
        <pc:chgData name="Jack Calabro" userId="a5e4c56e-bed5-4176-b121-8d1f4d862d45" providerId="ADAL" clId="{911023D5-A7B5-49D2-881F-DCF086D3BA3E}" dt="2025-11-12T00:47:44.243" v="160" actId="313"/>
        <pc:sldMkLst>
          <pc:docMk/>
          <pc:sldMk cId="2530408587" sldId="274"/>
        </pc:sldMkLst>
        <pc:spChg chg="mod">
          <ac:chgData name="Jack Calabro" userId="a5e4c56e-bed5-4176-b121-8d1f4d862d45" providerId="ADAL" clId="{911023D5-A7B5-49D2-881F-DCF086D3BA3E}" dt="2025-11-12T00:47:44.243" v="160" actId="313"/>
          <ac:spMkLst>
            <pc:docMk/>
            <pc:sldMk cId="2530408587" sldId="274"/>
            <ac:spMk id="19" creationId="{850F9247-270E-6DCB-BFFF-47D80577EE6B}"/>
          </ac:spMkLst>
        </pc:spChg>
      </pc:sldChg>
      <pc:sldChg chg="modSp mod">
        <pc:chgData name="Jack Calabro" userId="a5e4c56e-bed5-4176-b121-8d1f4d862d45" providerId="ADAL" clId="{911023D5-A7B5-49D2-881F-DCF086D3BA3E}" dt="2025-11-12T00:49:00.782" v="196" actId="20577"/>
        <pc:sldMkLst>
          <pc:docMk/>
          <pc:sldMk cId="805616719" sldId="275"/>
        </pc:sldMkLst>
        <pc:spChg chg="mod">
          <ac:chgData name="Jack Calabro" userId="a5e4c56e-bed5-4176-b121-8d1f4d862d45" providerId="ADAL" clId="{911023D5-A7B5-49D2-881F-DCF086D3BA3E}" dt="2025-11-12T00:47:57.196" v="163" actId="20577"/>
          <ac:spMkLst>
            <pc:docMk/>
            <pc:sldMk cId="805616719" sldId="275"/>
            <ac:spMk id="3" creationId="{294F33A9-AD4A-1EB9-9080-4A75E3926878}"/>
          </ac:spMkLst>
        </pc:spChg>
        <pc:spChg chg="mod">
          <ac:chgData name="Jack Calabro" userId="a5e4c56e-bed5-4176-b121-8d1f4d862d45" providerId="ADAL" clId="{911023D5-A7B5-49D2-881F-DCF086D3BA3E}" dt="2025-11-12T00:48:04.784" v="174" actId="20577"/>
          <ac:spMkLst>
            <pc:docMk/>
            <pc:sldMk cId="805616719" sldId="275"/>
            <ac:spMk id="5" creationId="{D5DA7399-E17E-BFF0-09FF-18CA4416207D}"/>
          </ac:spMkLst>
        </pc:spChg>
        <pc:spChg chg="mod">
          <ac:chgData name="Jack Calabro" userId="a5e4c56e-bed5-4176-b121-8d1f4d862d45" providerId="ADAL" clId="{911023D5-A7B5-49D2-881F-DCF086D3BA3E}" dt="2025-11-12T00:48:11.833" v="177" actId="20577"/>
          <ac:spMkLst>
            <pc:docMk/>
            <pc:sldMk cId="805616719" sldId="275"/>
            <ac:spMk id="7" creationId="{E6B05C91-6EF6-5ECF-18DD-B6CC97337B7C}"/>
          </ac:spMkLst>
        </pc:spChg>
        <pc:spChg chg="mod">
          <ac:chgData name="Jack Calabro" userId="a5e4c56e-bed5-4176-b121-8d1f4d862d45" providerId="ADAL" clId="{911023D5-A7B5-49D2-881F-DCF086D3BA3E}" dt="2025-11-12T00:48:23.492" v="181" actId="6549"/>
          <ac:spMkLst>
            <pc:docMk/>
            <pc:sldMk cId="805616719" sldId="275"/>
            <ac:spMk id="9" creationId="{5103945C-B119-02D1-9012-5C176BE1345E}"/>
          </ac:spMkLst>
        </pc:spChg>
        <pc:spChg chg="mod">
          <ac:chgData name="Jack Calabro" userId="a5e4c56e-bed5-4176-b121-8d1f4d862d45" providerId="ADAL" clId="{911023D5-A7B5-49D2-881F-DCF086D3BA3E}" dt="2025-11-12T00:48:34.993" v="182" actId="20577"/>
          <ac:spMkLst>
            <pc:docMk/>
            <pc:sldMk cId="805616719" sldId="275"/>
            <ac:spMk id="11" creationId="{0943F4D6-F7EA-0122-4A4E-75E0D9B08EEE}"/>
          </ac:spMkLst>
        </pc:spChg>
        <pc:spChg chg="mod">
          <ac:chgData name="Jack Calabro" userId="a5e4c56e-bed5-4176-b121-8d1f4d862d45" providerId="ADAL" clId="{911023D5-A7B5-49D2-881F-DCF086D3BA3E}" dt="2025-11-12T00:48:46.129" v="188" actId="20577"/>
          <ac:spMkLst>
            <pc:docMk/>
            <pc:sldMk cId="805616719" sldId="275"/>
            <ac:spMk id="13" creationId="{F4EEB041-4C46-FF50-6D69-9C76EE6FCC00}"/>
          </ac:spMkLst>
        </pc:spChg>
        <pc:spChg chg="mod">
          <ac:chgData name="Jack Calabro" userId="a5e4c56e-bed5-4176-b121-8d1f4d862d45" providerId="ADAL" clId="{911023D5-A7B5-49D2-881F-DCF086D3BA3E}" dt="2025-11-12T00:48:52.702" v="191" actId="20577"/>
          <ac:spMkLst>
            <pc:docMk/>
            <pc:sldMk cId="805616719" sldId="275"/>
            <ac:spMk id="15" creationId="{71B8A4F6-585B-551E-6406-E887496323F1}"/>
          </ac:spMkLst>
        </pc:spChg>
        <pc:spChg chg="mod">
          <ac:chgData name="Jack Calabro" userId="a5e4c56e-bed5-4176-b121-8d1f4d862d45" providerId="ADAL" clId="{911023D5-A7B5-49D2-881F-DCF086D3BA3E}" dt="2025-11-12T00:48:55.136" v="194" actId="20577"/>
          <ac:spMkLst>
            <pc:docMk/>
            <pc:sldMk cId="805616719" sldId="275"/>
            <ac:spMk id="17" creationId="{1861BB11-C64B-4CEF-16EC-E24DBB35290E}"/>
          </ac:spMkLst>
        </pc:spChg>
        <pc:spChg chg="mod">
          <ac:chgData name="Jack Calabro" userId="a5e4c56e-bed5-4176-b121-8d1f4d862d45" providerId="ADAL" clId="{911023D5-A7B5-49D2-881F-DCF086D3BA3E}" dt="2025-11-12T00:49:00.782" v="196" actId="20577"/>
          <ac:spMkLst>
            <pc:docMk/>
            <pc:sldMk cId="805616719" sldId="275"/>
            <ac:spMk id="19" creationId="{97FF1B32-9AC2-6143-70B4-3E4AD2B80908}"/>
          </ac:spMkLst>
        </pc:spChg>
      </pc:sldChg>
      <pc:sldChg chg="modSp mod">
        <pc:chgData name="Jack Calabro" userId="a5e4c56e-bed5-4176-b121-8d1f4d862d45" providerId="ADAL" clId="{911023D5-A7B5-49D2-881F-DCF086D3BA3E}" dt="2025-11-12T00:44:33.807" v="113" actId="6549"/>
        <pc:sldMkLst>
          <pc:docMk/>
          <pc:sldMk cId="4259707756" sldId="283"/>
        </pc:sldMkLst>
        <pc:graphicFrameChg chg="modGraphic">
          <ac:chgData name="Jack Calabro" userId="a5e4c56e-bed5-4176-b121-8d1f4d862d45" providerId="ADAL" clId="{911023D5-A7B5-49D2-881F-DCF086D3BA3E}" dt="2025-11-12T00:44:33.807" v="113" actId="6549"/>
          <ac:graphicFrameMkLst>
            <pc:docMk/>
            <pc:sldMk cId="4259707756" sldId="283"/>
            <ac:graphicFrameMk id="3" creationId="{6F2127F9-3468-FEDA-FA99-DC4578B5DEC0}"/>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527B8F-950F-49A0-BA89-4036FC6AD4DB}" type="datetimeFigureOut">
              <a:rPr lang="en-AU" smtClean="0"/>
              <a:t>7/04/2026</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CAF364-4BC6-4978-BB7B-8F77C026438A}" type="slidenum">
              <a:rPr lang="en-AU" smtClean="0"/>
              <a:t>‹#›</a:t>
            </a:fld>
            <a:endParaRPr lang="en-AU"/>
          </a:p>
        </p:txBody>
      </p:sp>
    </p:spTree>
    <p:extLst>
      <p:ext uri="{BB962C8B-B14F-4D97-AF65-F5344CB8AC3E}">
        <p14:creationId xmlns:p14="http://schemas.microsoft.com/office/powerpoint/2010/main" val="441485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A7CAF364-4BC6-4978-BB7B-8F77C026438A}" type="slidenum">
              <a:rPr lang="en-AU" smtClean="0"/>
              <a:t>1</a:t>
            </a:fld>
            <a:endParaRPr lang="en-AU"/>
          </a:p>
        </p:txBody>
      </p:sp>
    </p:spTree>
    <p:extLst>
      <p:ext uri="{BB962C8B-B14F-4D97-AF65-F5344CB8AC3E}">
        <p14:creationId xmlns:p14="http://schemas.microsoft.com/office/powerpoint/2010/main" val="24860447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VISUAL DEMANDS</a:t>
            </a:r>
          </a:p>
          <a:p>
            <a:r>
              <a:rPr lang="en-US" b="1" dirty="0"/>
              <a:t>Visual Acuity</a:t>
            </a:r>
            <a:endParaRPr lang="en-US" dirty="0"/>
          </a:p>
          <a:p>
            <a:pPr>
              <a:buFont typeface="Arial" panose="020B0604020202020204" pitchFamily="34" charset="0"/>
              <a:buChar char="•"/>
            </a:pPr>
            <a:r>
              <a:rPr lang="en-US" dirty="0"/>
              <a:t>Reading fine print or digital screens</a:t>
            </a:r>
          </a:p>
          <a:p>
            <a:pPr>
              <a:buFont typeface="Arial" panose="020B0604020202020204" pitchFamily="34" charset="0"/>
              <a:buChar char="•"/>
            </a:pPr>
            <a:r>
              <a:rPr lang="en-US" dirty="0"/>
              <a:t>Detecting subtle differences or changes</a:t>
            </a:r>
          </a:p>
          <a:p>
            <a:pPr>
              <a:buFont typeface="Arial" panose="020B0604020202020204" pitchFamily="34" charset="0"/>
              <a:buChar char="•"/>
            </a:pPr>
            <a:r>
              <a:rPr lang="en-US" dirty="0"/>
              <a:t>Recognizing objects and details at varying distances</a:t>
            </a:r>
          </a:p>
          <a:p>
            <a:r>
              <a:rPr lang="en-US" b="1" dirty="0"/>
              <a:t>Color Discrimination</a:t>
            </a:r>
            <a:endParaRPr lang="en-US" dirty="0"/>
          </a:p>
          <a:p>
            <a:pPr>
              <a:buFont typeface="Arial" panose="020B0604020202020204" pitchFamily="34" charset="0"/>
              <a:buChar char="•"/>
            </a:pPr>
            <a:r>
              <a:rPr lang="en-US" dirty="0"/>
              <a:t>Differentiating between colors and shades</a:t>
            </a:r>
          </a:p>
          <a:p>
            <a:pPr>
              <a:buFont typeface="Arial" panose="020B0604020202020204" pitchFamily="34" charset="0"/>
              <a:buChar char="•"/>
            </a:pPr>
            <a:r>
              <a:rPr lang="en-US" dirty="0"/>
              <a:t>Identifying color-coded information</a:t>
            </a:r>
          </a:p>
          <a:p>
            <a:pPr>
              <a:buFont typeface="Arial" panose="020B0604020202020204" pitchFamily="34" charset="0"/>
              <a:buChar char="•"/>
            </a:pPr>
            <a:r>
              <a:rPr lang="en-US" dirty="0"/>
              <a:t>Performing tasks that require accurate color perception</a:t>
            </a:r>
          </a:p>
          <a:p>
            <a:r>
              <a:rPr lang="en-US" b="1" dirty="0"/>
              <a:t>Visual Coordination</a:t>
            </a:r>
            <a:endParaRPr lang="en-US" dirty="0"/>
          </a:p>
          <a:p>
            <a:pPr>
              <a:buFont typeface="Arial" panose="020B0604020202020204" pitchFamily="34" charset="0"/>
              <a:buChar char="•"/>
            </a:pPr>
            <a:r>
              <a:rPr lang="en-US" dirty="0"/>
              <a:t>Coordinating hand-eye movements</a:t>
            </a:r>
          </a:p>
          <a:p>
            <a:pPr>
              <a:buFont typeface="Arial" panose="020B0604020202020204" pitchFamily="34" charset="0"/>
              <a:buChar char="•"/>
            </a:pPr>
            <a:r>
              <a:rPr lang="en-US" dirty="0"/>
              <a:t>Tracking moving objects</a:t>
            </a:r>
          </a:p>
          <a:p>
            <a:pPr>
              <a:buFont typeface="Arial" panose="020B0604020202020204" pitchFamily="34" charset="0"/>
              <a:buChar char="•"/>
            </a:pPr>
            <a:r>
              <a:rPr lang="en-US" dirty="0"/>
              <a:t>Performing tasks requiring precise visual alignment</a:t>
            </a:r>
          </a:p>
          <a:p>
            <a:r>
              <a:rPr lang="en-US" b="1" dirty="0"/>
              <a:t>Light Sensitivity</a:t>
            </a:r>
            <a:endParaRPr lang="en-US" dirty="0"/>
          </a:p>
          <a:p>
            <a:pPr>
              <a:buFont typeface="Arial" panose="020B0604020202020204" pitchFamily="34" charset="0"/>
              <a:buChar char="•"/>
            </a:pPr>
            <a:r>
              <a:rPr lang="en-US" dirty="0"/>
              <a:t>Adapting to different lighting conditions</a:t>
            </a:r>
          </a:p>
          <a:p>
            <a:pPr>
              <a:buFont typeface="Arial" panose="020B0604020202020204" pitchFamily="34" charset="0"/>
              <a:buChar char="•"/>
            </a:pPr>
            <a:r>
              <a:rPr lang="en-US" dirty="0"/>
              <a:t>Working under bright or dim lighting</a:t>
            </a:r>
          </a:p>
          <a:p>
            <a:pPr>
              <a:buFont typeface="Arial" panose="020B0604020202020204" pitchFamily="34" charset="0"/>
              <a:buChar char="•"/>
            </a:pPr>
            <a:r>
              <a:rPr lang="en-US" dirty="0"/>
              <a:t>Managing glare or reflections</a:t>
            </a:r>
          </a:p>
          <a:p>
            <a:r>
              <a:rPr lang="en-AU" dirty="0"/>
              <a:t>---------------------------------------------------------------------</a:t>
            </a:r>
          </a:p>
          <a:p>
            <a:r>
              <a:rPr lang="en-US" b="1" u="sng" dirty="0"/>
              <a:t>AUDIOMETRY DEMANDS</a:t>
            </a:r>
          </a:p>
          <a:p>
            <a:r>
              <a:rPr lang="en-US" b="1" dirty="0"/>
              <a:t>Hearing Acuity</a:t>
            </a:r>
            <a:endParaRPr lang="en-US" dirty="0"/>
          </a:p>
          <a:p>
            <a:pPr>
              <a:buFont typeface="Arial" panose="020B0604020202020204" pitchFamily="34" charset="0"/>
              <a:buChar char="•"/>
            </a:pPr>
            <a:r>
              <a:rPr lang="en-US" dirty="0"/>
              <a:t>Understanding spoken communication</a:t>
            </a:r>
          </a:p>
          <a:p>
            <a:pPr>
              <a:buFont typeface="Arial" panose="020B0604020202020204" pitchFamily="34" charset="0"/>
              <a:buChar char="•"/>
            </a:pPr>
            <a:r>
              <a:rPr lang="en-US" dirty="0"/>
              <a:t>Detecting alarms, signals, or machinery sounds</a:t>
            </a:r>
          </a:p>
          <a:p>
            <a:pPr>
              <a:buFont typeface="Arial" panose="020B0604020202020204" pitchFamily="34" charset="0"/>
              <a:buChar char="•"/>
            </a:pPr>
            <a:r>
              <a:rPr lang="en-US" dirty="0"/>
              <a:t>Discriminating between different sounds or tones</a:t>
            </a:r>
          </a:p>
          <a:p>
            <a:r>
              <a:rPr lang="en-US" b="1" dirty="0"/>
              <a:t>Listening Skills</a:t>
            </a:r>
            <a:endParaRPr lang="en-US" dirty="0"/>
          </a:p>
          <a:p>
            <a:pPr>
              <a:buFont typeface="Arial" panose="020B0604020202020204" pitchFamily="34" charset="0"/>
              <a:buChar char="•"/>
            </a:pPr>
            <a:r>
              <a:rPr lang="en-US" dirty="0"/>
              <a:t>Following verbal instructions</a:t>
            </a:r>
          </a:p>
          <a:p>
            <a:pPr>
              <a:buFont typeface="Arial" panose="020B0604020202020204" pitchFamily="34" charset="0"/>
              <a:buChar char="•"/>
            </a:pPr>
            <a:r>
              <a:rPr lang="en-US" dirty="0"/>
              <a:t>Engaging in conversations in noisy environments</a:t>
            </a:r>
          </a:p>
          <a:p>
            <a:pPr>
              <a:buFont typeface="Arial" panose="020B0604020202020204" pitchFamily="34" charset="0"/>
              <a:buChar char="•"/>
            </a:pPr>
            <a:r>
              <a:rPr lang="en-US" dirty="0"/>
              <a:t>Detecting subtle changes in sound for quality control</a:t>
            </a:r>
          </a:p>
          <a:p>
            <a:r>
              <a:rPr lang="en-US" b="1" dirty="0"/>
              <a:t>Sound Localization</a:t>
            </a:r>
            <a:endParaRPr lang="en-US" dirty="0"/>
          </a:p>
          <a:p>
            <a:pPr>
              <a:buFont typeface="Arial" panose="020B0604020202020204" pitchFamily="34" charset="0"/>
              <a:buChar char="•"/>
            </a:pPr>
            <a:r>
              <a:rPr lang="en-US" dirty="0"/>
              <a:t>Identifying the direction of sounds</a:t>
            </a:r>
          </a:p>
          <a:p>
            <a:pPr>
              <a:buFont typeface="Arial" panose="020B0604020202020204" pitchFamily="34" charset="0"/>
              <a:buChar char="•"/>
            </a:pPr>
            <a:r>
              <a:rPr lang="en-US" dirty="0"/>
              <a:t>Responding to spatial audio cues</a:t>
            </a:r>
          </a:p>
          <a:p>
            <a:pPr>
              <a:buFont typeface="Arial" panose="020B0604020202020204" pitchFamily="34" charset="0"/>
              <a:buChar char="•"/>
            </a:pPr>
            <a:r>
              <a:rPr lang="en-US" dirty="0"/>
              <a:t>Working in environments with complex soundscapes</a:t>
            </a:r>
          </a:p>
          <a:p>
            <a:pPr>
              <a:buFont typeface="Arial" panose="020B0604020202020204" pitchFamily="34" charset="0"/>
              <a:buNone/>
            </a:pPr>
            <a:r>
              <a:rPr lang="en-US" dirty="0"/>
              <a:t>---------------------------------------------------------------------</a:t>
            </a:r>
          </a:p>
          <a:p>
            <a:pPr>
              <a:buFont typeface="Arial" panose="020B0604020202020204" pitchFamily="34" charset="0"/>
              <a:buNone/>
            </a:pPr>
            <a:r>
              <a:rPr lang="en-US" b="1" u="sng" dirty="0"/>
              <a:t>ATTENTION AND CONCENTRATION</a:t>
            </a:r>
          </a:p>
          <a:p>
            <a:r>
              <a:rPr lang="en-US" b="1" dirty="0"/>
              <a:t>Sustained Attention</a:t>
            </a:r>
            <a:endParaRPr lang="en-US" dirty="0"/>
          </a:p>
          <a:p>
            <a:pPr>
              <a:buFont typeface="Arial" panose="020B0604020202020204" pitchFamily="34" charset="0"/>
              <a:buChar char="•"/>
            </a:pPr>
            <a:r>
              <a:rPr lang="en-US" dirty="0"/>
              <a:t>Maintaining focus on a task over a long period</a:t>
            </a:r>
          </a:p>
          <a:p>
            <a:pPr>
              <a:buFont typeface="Arial" panose="020B0604020202020204" pitchFamily="34" charset="0"/>
              <a:buChar char="•"/>
            </a:pPr>
            <a:r>
              <a:rPr lang="en-US" dirty="0"/>
              <a:t>Avoiding distractions</a:t>
            </a:r>
          </a:p>
          <a:p>
            <a:pPr>
              <a:buFont typeface="Arial" panose="020B0604020202020204" pitchFamily="34" charset="0"/>
              <a:buChar char="•"/>
            </a:pPr>
            <a:r>
              <a:rPr lang="en-US" dirty="0"/>
              <a:t>Staying alert during repetitive tasks</a:t>
            </a:r>
          </a:p>
          <a:p>
            <a:r>
              <a:rPr lang="en-US" b="1" dirty="0"/>
              <a:t>Selective Attention</a:t>
            </a:r>
            <a:endParaRPr lang="en-US" dirty="0"/>
          </a:p>
          <a:p>
            <a:pPr>
              <a:buFont typeface="Arial" panose="020B0604020202020204" pitchFamily="34" charset="0"/>
              <a:buChar char="•"/>
            </a:pPr>
            <a:r>
              <a:rPr lang="en-US" dirty="0"/>
              <a:t>Focusing on relevant information while ignoring irrelevant information</a:t>
            </a:r>
          </a:p>
          <a:p>
            <a:pPr>
              <a:buFont typeface="Arial" panose="020B0604020202020204" pitchFamily="34" charset="0"/>
              <a:buChar char="•"/>
            </a:pPr>
            <a:r>
              <a:rPr lang="en-US" dirty="0"/>
              <a:t>Filtering out background noise</a:t>
            </a:r>
          </a:p>
          <a:p>
            <a:pPr>
              <a:buFont typeface="Arial" panose="020B0604020202020204" pitchFamily="34" charset="0"/>
              <a:buChar char="•"/>
            </a:pPr>
            <a:r>
              <a:rPr lang="en-US" dirty="0"/>
              <a:t>Prioritizing critical tasks</a:t>
            </a:r>
          </a:p>
          <a:p>
            <a:r>
              <a:rPr lang="en-US" b="1" dirty="0"/>
              <a:t>Divided Attention</a:t>
            </a:r>
            <a:endParaRPr lang="en-US" dirty="0"/>
          </a:p>
          <a:p>
            <a:pPr>
              <a:buFont typeface="Arial" panose="020B0604020202020204" pitchFamily="34" charset="0"/>
              <a:buChar char="•"/>
            </a:pPr>
            <a:r>
              <a:rPr lang="en-US" dirty="0"/>
              <a:t>Managing multiple tasks simultaneously</a:t>
            </a:r>
          </a:p>
          <a:p>
            <a:pPr>
              <a:buFont typeface="Arial" panose="020B0604020202020204" pitchFamily="34" charset="0"/>
              <a:buChar char="•"/>
            </a:pPr>
            <a:r>
              <a:rPr lang="en-US" dirty="0"/>
              <a:t>Switching attention between tasks</a:t>
            </a:r>
          </a:p>
          <a:p>
            <a:pPr>
              <a:buFont typeface="Arial" panose="020B0604020202020204" pitchFamily="34" charset="0"/>
              <a:buChar char="•"/>
            </a:pPr>
            <a:r>
              <a:rPr lang="en-US" dirty="0"/>
              <a:t>Balancing competing demands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a:t>
            </a:r>
          </a:p>
          <a:p>
            <a:r>
              <a:rPr lang="en-US" b="1" u="sng" dirty="0"/>
              <a:t>MEMORY</a:t>
            </a:r>
          </a:p>
          <a:p>
            <a:r>
              <a:rPr lang="en-US" b="1" dirty="0"/>
              <a:t>Short-term Memory</a:t>
            </a:r>
            <a:endParaRPr lang="en-US" dirty="0"/>
          </a:p>
          <a:p>
            <a:pPr>
              <a:buFont typeface="Arial" panose="020B0604020202020204" pitchFamily="34" charset="0"/>
              <a:buChar char="•"/>
            </a:pPr>
            <a:r>
              <a:rPr lang="en-US" dirty="0"/>
              <a:t>Retaining information for immediate use</a:t>
            </a:r>
          </a:p>
          <a:p>
            <a:pPr>
              <a:buFont typeface="Arial" panose="020B0604020202020204" pitchFamily="34" charset="0"/>
              <a:buChar char="•"/>
            </a:pPr>
            <a:r>
              <a:rPr lang="en-US" dirty="0"/>
              <a:t>Recalling instructions or details</a:t>
            </a:r>
          </a:p>
          <a:p>
            <a:pPr>
              <a:buFont typeface="Arial" panose="020B0604020202020204" pitchFamily="34" charset="0"/>
              <a:buChar char="•"/>
            </a:pPr>
            <a:r>
              <a:rPr lang="en-US" dirty="0"/>
              <a:t>Remembering short lists or sequences</a:t>
            </a:r>
          </a:p>
          <a:p>
            <a:r>
              <a:rPr lang="en-US" b="1" dirty="0"/>
              <a:t>Long-term Memory</a:t>
            </a:r>
            <a:endParaRPr lang="en-US" dirty="0"/>
          </a:p>
          <a:p>
            <a:pPr>
              <a:buFont typeface="Arial" panose="020B0604020202020204" pitchFamily="34" charset="0"/>
              <a:buChar char="•"/>
            </a:pPr>
            <a:r>
              <a:rPr lang="en-US" dirty="0"/>
              <a:t>Storing and retrieving information over extended periods</a:t>
            </a:r>
          </a:p>
          <a:p>
            <a:pPr>
              <a:buFont typeface="Arial" panose="020B0604020202020204" pitchFamily="34" charset="0"/>
              <a:buChar char="•"/>
            </a:pPr>
            <a:r>
              <a:rPr lang="en-US" dirty="0"/>
              <a:t>Recalling procedures and protocols</a:t>
            </a:r>
          </a:p>
          <a:p>
            <a:pPr>
              <a:buFont typeface="Arial" panose="020B0604020202020204" pitchFamily="34" charset="0"/>
              <a:buChar char="•"/>
            </a:pPr>
            <a:r>
              <a:rPr lang="en-US" dirty="0"/>
              <a:t>Retaining knowledge of systems and processes</a:t>
            </a:r>
          </a:p>
          <a:p>
            <a:r>
              <a:rPr lang="en-US" b="1" dirty="0"/>
              <a:t>Working Memory</a:t>
            </a:r>
            <a:endParaRPr lang="en-US" dirty="0"/>
          </a:p>
          <a:p>
            <a:pPr>
              <a:buFont typeface="Arial" panose="020B0604020202020204" pitchFamily="34" charset="0"/>
              <a:buChar char="•"/>
            </a:pPr>
            <a:r>
              <a:rPr lang="en-US" dirty="0"/>
              <a:t>Holding and manipulating information temporarily</a:t>
            </a:r>
          </a:p>
          <a:p>
            <a:pPr>
              <a:buFont typeface="Arial" panose="020B0604020202020204" pitchFamily="34" charset="0"/>
              <a:buChar char="•"/>
            </a:pPr>
            <a:r>
              <a:rPr lang="en-US" dirty="0"/>
              <a:t>Performing mental calculations</a:t>
            </a:r>
          </a:p>
          <a:p>
            <a:pPr>
              <a:buFont typeface="Arial" panose="020B0604020202020204" pitchFamily="34" charset="0"/>
              <a:buChar char="•"/>
            </a:pPr>
            <a:r>
              <a:rPr lang="en-US" dirty="0"/>
              <a:t>Integrating new information with existing knowledge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a:t>
            </a:r>
          </a:p>
          <a:p>
            <a:pPr>
              <a:buFont typeface="Arial" panose="020B0604020202020204" pitchFamily="34" charset="0"/>
              <a:buNone/>
            </a:pPr>
            <a:r>
              <a:rPr lang="en-US" b="1" i="0" u="sng" dirty="0"/>
              <a:t>PROBLEM SOLVING</a:t>
            </a:r>
          </a:p>
          <a:p>
            <a:r>
              <a:rPr lang="en-US" b="1" dirty="0"/>
              <a:t>Analytical Thinking</a:t>
            </a:r>
            <a:endParaRPr lang="en-US" dirty="0"/>
          </a:p>
          <a:p>
            <a:pPr>
              <a:buFont typeface="Arial" panose="020B0604020202020204" pitchFamily="34" charset="0"/>
              <a:buChar char="•"/>
            </a:pPr>
            <a:r>
              <a:rPr lang="en-US" dirty="0"/>
              <a:t>Breaking down complex problems into manageable parts</a:t>
            </a:r>
          </a:p>
          <a:p>
            <a:pPr>
              <a:buFont typeface="Arial" panose="020B0604020202020204" pitchFamily="34" charset="0"/>
              <a:buChar char="•"/>
            </a:pPr>
            <a:r>
              <a:rPr lang="en-US" dirty="0"/>
              <a:t>Identifying patterns and relationships</a:t>
            </a:r>
          </a:p>
          <a:p>
            <a:pPr>
              <a:buFont typeface="Arial" panose="020B0604020202020204" pitchFamily="34" charset="0"/>
              <a:buChar char="•"/>
            </a:pPr>
            <a:r>
              <a:rPr lang="en-US" dirty="0"/>
              <a:t>Evaluating data and evidence</a:t>
            </a:r>
          </a:p>
          <a:p>
            <a:r>
              <a:rPr lang="en-US" b="1" dirty="0"/>
              <a:t>Critical Thinking</a:t>
            </a:r>
            <a:endParaRPr lang="en-US" dirty="0"/>
          </a:p>
          <a:p>
            <a:pPr>
              <a:buFont typeface="Arial" panose="020B0604020202020204" pitchFamily="34" charset="0"/>
              <a:buChar char="•"/>
            </a:pPr>
            <a:r>
              <a:rPr lang="en-US" dirty="0"/>
              <a:t>Assessing the validity of arguments and claims</a:t>
            </a:r>
          </a:p>
          <a:p>
            <a:pPr>
              <a:buFont typeface="Arial" panose="020B0604020202020204" pitchFamily="34" charset="0"/>
              <a:buChar char="•"/>
            </a:pPr>
            <a:r>
              <a:rPr lang="en-US" dirty="0"/>
              <a:t>Making informed judgments</a:t>
            </a:r>
          </a:p>
          <a:p>
            <a:pPr>
              <a:buFont typeface="Arial" panose="020B0604020202020204" pitchFamily="34" charset="0"/>
              <a:buChar char="•"/>
            </a:pPr>
            <a:r>
              <a:rPr lang="en-US" dirty="0"/>
              <a:t>Identifying biases and assumptions</a:t>
            </a:r>
          </a:p>
          <a:p>
            <a:r>
              <a:rPr lang="en-US" b="1" dirty="0"/>
              <a:t>Decision-Making</a:t>
            </a:r>
            <a:endParaRPr lang="en-US" dirty="0"/>
          </a:p>
          <a:p>
            <a:pPr>
              <a:buFont typeface="Arial" panose="020B0604020202020204" pitchFamily="34" charset="0"/>
              <a:buChar char="•"/>
            </a:pPr>
            <a:r>
              <a:rPr lang="en-US" dirty="0"/>
              <a:t>Weighing options and consequences</a:t>
            </a:r>
          </a:p>
          <a:p>
            <a:pPr>
              <a:buFont typeface="Arial" panose="020B0604020202020204" pitchFamily="34" charset="0"/>
              <a:buChar char="•"/>
            </a:pPr>
            <a:r>
              <a:rPr lang="en-US" dirty="0"/>
              <a:t>Making timely decisions</a:t>
            </a:r>
          </a:p>
          <a:p>
            <a:pPr>
              <a:buFont typeface="Arial" panose="020B0604020202020204" pitchFamily="34" charset="0"/>
              <a:buChar char="•"/>
            </a:pPr>
            <a:r>
              <a:rPr lang="en-US" dirty="0"/>
              <a:t>Balancing risks and benefits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a:t>
            </a:r>
          </a:p>
          <a:p>
            <a:pPr>
              <a:buFont typeface="Arial" panose="020B0604020202020204" pitchFamily="34" charset="0"/>
              <a:buNone/>
            </a:pPr>
            <a:r>
              <a:rPr lang="en-US" b="1" i="0" u="sng" dirty="0"/>
              <a:t>LEARNING AND ADAPTATION</a:t>
            </a:r>
          </a:p>
          <a:p>
            <a:r>
              <a:rPr lang="en-US" b="1" dirty="0"/>
              <a:t>Learning Ability</a:t>
            </a:r>
            <a:endParaRPr lang="en-US" dirty="0"/>
          </a:p>
          <a:p>
            <a:pPr>
              <a:buFont typeface="Arial" panose="020B0604020202020204" pitchFamily="34" charset="0"/>
              <a:buChar char="•"/>
            </a:pPr>
            <a:r>
              <a:rPr lang="en-US" dirty="0"/>
              <a:t>Acquiring new skills and knowledge</a:t>
            </a:r>
          </a:p>
          <a:p>
            <a:pPr>
              <a:buFont typeface="Arial" panose="020B0604020202020204" pitchFamily="34" charset="0"/>
              <a:buChar char="•"/>
            </a:pPr>
            <a:r>
              <a:rPr lang="en-US" dirty="0"/>
              <a:t>Adapting to new methods and technologies</a:t>
            </a:r>
          </a:p>
          <a:p>
            <a:pPr>
              <a:buFont typeface="Arial" panose="020B0604020202020204" pitchFamily="34" charset="0"/>
              <a:buChar char="•"/>
            </a:pPr>
            <a:r>
              <a:rPr lang="en-US" dirty="0"/>
              <a:t>Implementing training and development</a:t>
            </a:r>
          </a:p>
          <a:p>
            <a:r>
              <a:rPr lang="en-US" b="1" dirty="0"/>
              <a:t>Flexibility</a:t>
            </a:r>
            <a:endParaRPr lang="en-US" dirty="0"/>
          </a:p>
          <a:p>
            <a:pPr>
              <a:buFont typeface="Arial" panose="020B0604020202020204" pitchFamily="34" charset="0"/>
              <a:buChar char="•"/>
            </a:pPr>
            <a:r>
              <a:rPr lang="en-US" dirty="0"/>
              <a:t>Adapting to changing demands and conditions</a:t>
            </a:r>
          </a:p>
          <a:p>
            <a:pPr>
              <a:buFont typeface="Arial" panose="020B0604020202020204" pitchFamily="34" charset="0"/>
              <a:buChar char="•"/>
            </a:pPr>
            <a:r>
              <a:rPr lang="en-US" dirty="0"/>
              <a:t>Modifying approaches based on feedback</a:t>
            </a:r>
          </a:p>
          <a:p>
            <a:pPr>
              <a:buFont typeface="Arial" panose="020B0604020202020204" pitchFamily="34" charset="0"/>
              <a:buChar char="•"/>
            </a:pPr>
            <a:r>
              <a:rPr lang="en-US" dirty="0"/>
              <a:t>Embracing innovation and change</a:t>
            </a:r>
          </a:p>
          <a:p>
            <a:r>
              <a:rPr lang="en-US" b="1" dirty="0"/>
              <a:t>Knowledge Application</a:t>
            </a:r>
            <a:endParaRPr lang="en-US" dirty="0"/>
          </a:p>
          <a:p>
            <a:pPr>
              <a:buFont typeface="Arial" panose="020B0604020202020204" pitchFamily="34" charset="0"/>
              <a:buChar char="•"/>
            </a:pPr>
            <a:r>
              <a:rPr lang="en-US" dirty="0"/>
              <a:t>Applying theoretical knowledge to practical situations</a:t>
            </a:r>
          </a:p>
          <a:p>
            <a:pPr>
              <a:buFont typeface="Arial" panose="020B0604020202020204" pitchFamily="34" charset="0"/>
              <a:buChar char="•"/>
            </a:pPr>
            <a:r>
              <a:rPr lang="en-US" dirty="0"/>
              <a:t>Integrating new information into existing frameworks</a:t>
            </a:r>
          </a:p>
          <a:p>
            <a:pPr>
              <a:buFont typeface="Arial" panose="020B0604020202020204" pitchFamily="34" charset="0"/>
              <a:buChar char="•"/>
            </a:pPr>
            <a:r>
              <a:rPr lang="en-US" dirty="0"/>
              <a:t>Updating skills and knowledge continuously</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a:t>
            </a:r>
          </a:p>
          <a:p>
            <a:pPr>
              <a:buFont typeface="Arial" panose="020B0604020202020204" pitchFamily="34" charset="0"/>
              <a:buNone/>
            </a:pPr>
            <a:r>
              <a:rPr lang="en-US" b="1" i="0" u="sng" dirty="0"/>
              <a:t>JUDGEMENT AND REASONING</a:t>
            </a:r>
          </a:p>
          <a:p>
            <a:r>
              <a:rPr lang="en-US" b="1" dirty="0"/>
              <a:t>Logical Reasoning</a:t>
            </a:r>
            <a:endParaRPr lang="en-US" dirty="0"/>
          </a:p>
          <a:p>
            <a:pPr>
              <a:buFont typeface="Arial" panose="020B0604020202020204" pitchFamily="34" charset="0"/>
              <a:buChar char="•"/>
            </a:pPr>
            <a:r>
              <a:rPr lang="en-US" dirty="0"/>
              <a:t>Drawing logical conclusions from available information</a:t>
            </a:r>
          </a:p>
          <a:p>
            <a:pPr>
              <a:buFont typeface="Arial" panose="020B0604020202020204" pitchFamily="34" charset="0"/>
              <a:buChar char="•"/>
            </a:pPr>
            <a:r>
              <a:rPr lang="en-US" dirty="0"/>
              <a:t>Applying principles of logic to problem-solving</a:t>
            </a:r>
          </a:p>
          <a:p>
            <a:pPr>
              <a:buFont typeface="Arial" panose="020B0604020202020204" pitchFamily="34" charset="0"/>
              <a:buChar char="•"/>
            </a:pPr>
            <a:r>
              <a:rPr lang="en-US" dirty="0"/>
              <a:t>Recognizing logical fallacies</a:t>
            </a:r>
          </a:p>
          <a:p>
            <a:r>
              <a:rPr lang="en-US" b="1" dirty="0"/>
              <a:t>Abstract Thinking</a:t>
            </a:r>
            <a:endParaRPr lang="en-US" dirty="0"/>
          </a:p>
          <a:p>
            <a:pPr>
              <a:buFont typeface="Arial" panose="020B0604020202020204" pitchFamily="34" charset="0"/>
              <a:buChar char="•"/>
            </a:pPr>
            <a:r>
              <a:rPr lang="en-US" dirty="0"/>
              <a:t>Understanding complex concepts and ideas</a:t>
            </a:r>
          </a:p>
          <a:p>
            <a:pPr>
              <a:buFont typeface="Arial" panose="020B0604020202020204" pitchFamily="34" charset="0"/>
              <a:buChar char="•"/>
            </a:pPr>
            <a:r>
              <a:rPr lang="en-US" dirty="0"/>
              <a:t>Thinking creatively and innovatively</a:t>
            </a:r>
          </a:p>
          <a:p>
            <a:pPr>
              <a:buFont typeface="Arial" panose="020B0604020202020204" pitchFamily="34" charset="0"/>
              <a:buChar char="•"/>
            </a:pPr>
            <a:r>
              <a:rPr lang="en-US" dirty="0"/>
              <a:t>Grasping the big picture while focusing on details</a:t>
            </a:r>
          </a:p>
          <a:p>
            <a:r>
              <a:rPr lang="en-US" b="1" dirty="0"/>
              <a:t>Pattern Recognition</a:t>
            </a:r>
            <a:endParaRPr lang="en-US" dirty="0"/>
          </a:p>
          <a:p>
            <a:pPr>
              <a:buFont typeface="Arial" panose="020B0604020202020204" pitchFamily="34" charset="0"/>
              <a:buChar char="•"/>
            </a:pPr>
            <a:r>
              <a:rPr lang="en-US" dirty="0"/>
              <a:t>Identifying trends and patterns in data</a:t>
            </a:r>
          </a:p>
          <a:p>
            <a:pPr>
              <a:buFont typeface="Arial" panose="020B0604020202020204" pitchFamily="34" charset="0"/>
              <a:buChar char="•"/>
            </a:pPr>
            <a:r>
              <a:rPr lang="en-US" dirty="0"/>
              <a:t>Making predictions based on observed patterns</a:t>
            </a:r>
          </a:p>
          <a:p>
            <a:pPr>
              <a:buFont typeface="Arial" panose="020B0604020202020204" pitchFamily="34" charset="0"/>
              <a:buChar char="•"/>
            </a:pPr>
            <a:r>
              <a:rPr lang="en-US" dirty="0"/>
              <a:t>Detecting anomalies or irregularities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a:t>
            </a:r>
          </a:p>
          <a:p>
            <a:pPr>
              <a:buFont typeface="Arial" panose="020B0604020202020204" pitchFamily="34" charset="0"/>
              <a:buNone/>
            </a:pPr>
            <a:r>
              <a:rPr lang="en-US" b="1" i="0" u="sng" dirty="0"/>
              <a:t>INFORMATION PROCESSING</a:t>
            </a:r>
          </a:p>
          <a:p>
            <a:r>
              <a:rPr lang="en-US" b="1" dirty="0"/>
              <a:t>Speed of Processing</a:t>
            </a:r>
            <a:endParaRPr lang="en-US" dirty="0"/>
          </a:p>
          <a:p>
            <a:pPr>
              <a:buFont typeface="Arial" panose="020B0604020202020204" pitchFamily="34" charset="0"/>
              <a:buChar char="•"/>
            </a:pPr>
            <a:r>
              <a:rPr lang="en-US" dirty="0"/>
              <a:t>Quickly understanding and responding to information</a:t>
            </a:r>
          </a:p>
          <a:p>
            <a:pPr>
              <a:buFont typeface="Arial" panose="020B0604020202020204" pitchFamily="34" charset="0"/>
              <a:buChar char="•"/>
            </a:pPr>
            <a:r>
              <a:rPr lang="en-US" dirty="0"/>
              <a:t>Keeping up with fast-paced environments</a:t>
            </a:r>
          </a:p>
          <a:p>
            <a:pPr>
              <a:buFont typeface="Arial" panose="020B0604020202020204" pitchFamily="34" charset="0"/>
              <a:buChar char="•"/>
            </a:pPr>
            <a:r>
              <a:rPr lang="en-US" dirty="0"/>
              <a:t>Managing time-sensitive tasks</a:t>
            </a:r>
          </a:p>
          <a:p>
            <a:r>
              <a:rPr lang="en-US" b="1" dirty="0"/>
              <a:t>Accuracy of Processing</a:t>
            </a:r>
            <a:endParaRPr lang="en-US" dirty="0"/>
          </a:p>
          <a:p>
            <a:pPr>
              <a:buFont typeface="Arial" panose="020B0604020202020204" pitchFamily="34" charset="0"/>
              <a:buChar char="•"/>
            </a:pPr>
            <a:r>
              <a:rPr lang="en-US" dirty="0"/>
              <a:t>Ensuring precision in handling information</a:t>
            </a:r>
          </a:p>
          <a:p>
            <a:pPr>
              <a:buFont typeface="Arial" panose="020B0604020202020204" pitchFamily="34" charset="0"/>
              <a:buChar char="•"/>
            </a:pPr>
            <a:r>
              <a:rPr lang="en-US" dirty="0"/>
              <a:t>Avoiding errors and mistakes</a:t>
            </a:r>
          </a:p>
          <a:p>
            <a:pPr>
              <a:buFont typeface="Arial" panose="020B0604020202020204" pitchFamily="34" charset="0"/>
              <a:buChar char="•"/>
            </a:pPr>
            <a:r>
              <a:rPr lang="en-US" dirty="0"/>
              <a:t>Maintaining attention to detail</a:t>
            </a:r>
          </a:p>
          <a:p>
            <a:r>
              <a:rPr lang="en-US" b="1" dirty="0"/>
              <a:t>Complexity Handling</a:t>
            </a:r>
            <a:endParaRPr lang="en-US" dirty="0"/>
          </a:p>
          <a:p>
            <a:pPr>
              <a:buFont typeface="Arial" panose="020B0604020202020204" pitchFamily="34" charset="0"/>
              <a:buChar char="•"/>
            </a:pPr>
            <a:r>
              <a:rPr lang="en-US" dirty="0"/>
              <a:t>Managing and processing complex information</a:t>
            </a:r>
          </a:p>
          <a:p>
            <a:pPr>
              <a:buFont typeface="Arial" panose="020B0604020202020204" pitchFamily="34" charset="0"/>
              <a:buChar char="•"/>
            </a:pPr>
            <a:r>
              <a:rPr lang="en-US" dirty="0"/>
              <a:t>Dealing with ambiguity and uncertainty</a:t>
            </a:r>
          </a:p>
          <a:p>
            <a:pPr>
              <a:buFont typeface="Arial" panose="020B0604020202020204" pitchFamily="34" charset="0"/>
              <a:buChar char="•"/>
            </a:pPr>
            <a:r>
              <a:rPr lang="en-US" dirty="0"/>
              <a:t>Synthesizing information from multiple sources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a:t>
            </a:r>
          </a:p>
          <a:p>
            <a:pPr>
              <a:buFont typeface="Arial" panose="020B0604020202020204" pitchFamily="34" charset="0"/>
              <a:buNone/>
            </a:pPr>
            <a:r>
              <a:rPr lang="en-US" b="1" i="0" u="sng" dirty="0"/>
              <a:t>INTERPERSONAL COGNITIVE SKILLS</a:t>
            </a:r>
          </a:p>
          <a:p>
            <a:r>
              <a:rPr lang="en-AU" b="1" dirty="0"/>
              <a:t>Social Cognition</a:t>
            </a:r>
            <a:endParaRPr lang="en-AU" dirty="0"/>
          </a:p>
          <a:p>
            <a:pPr>
              <a:buFont typeface="Arial" panose="020B0604020202020204" pitchFamily="34" charset="0"/>
              <a:buChar char="•"/>
            </a:pPr>
            <a:r>
              <a:rPr lang="en-AU" dirty="0"/>
              <a:t>Understanding and interpreting social cues</a:t>
            </a:r>
          </a:p>
          <a:p>
            <a:pPr>
              <a:buFont typeface="Arial" panose="020B0604020202020204" pitchFamily="34" charset="0"/>
              <a:buChar char="•"/>
            </a:pPr>
            <a:r>
              <a:rPr lang="en-AU" dirty="0"/>
              <a:t>Recognizing emotions in others</a:t>
            </a:r>
          </a:p>
          <a:p>
            <a:pPr>
              <a:buFont typeface="Arial" panose="020B0604020202020204" pitchFamily="34" charset="0"/>
              <a:buChar char="•"/>
            </a:pPr>
            <a:r>
              <a:rPr lang="en-AU" dirty="0"/>
              <a:t>Navigating social interactions and relationships</a:t>
            </a:r>
          </a:p>
          <a:p>
            <a:r>
              <a:rPr lang="en-AU" b="1" dirty="0"/>
              <a:t>Empathy and Perspective-Taking</a:t>
            </a:r>
            <a:endParaRPr lang="en-AU" dirty="0"/>
          </a:p>
          <a:p>
            <a:pPr>
              <a:buFont typeface="Arial" panose="020B0604020202020204" pitchFamily="34" charset="0"/>
              <a:buChar char="•"/>
            </a:pPr>
            <a:r>
              <a:rPr lang="en-AU" dirty="0"/>
              <a:t>Understanding others' viewpoints</a:t>
            </a:r>
          </a:p>
          <a:p>
            <a:pPr>
              <a:buFont typeface="Arial" panose="020B0604020202020204" pitchFamily="34" charset="0"/>
              <a:buChar char="•"/>
            </a:pPr>
            <a:r>
              <a:rPr lang="en-AU" dirty="0"/>
              <a:t>Demonstrating empathy in communication</a:t>
            </a:r>
          </a:p>
          <a:p>
            <a:pPr>
              <a:buFont typeface="Arial" panose="020B0604020202020204" pitchFamily="34" charset="0"/>
              <a:buChar char="•"/>
            </a:pPr>
            <a:r>
              <a:rPr lang="en-AU" dirty="0"/>
              <a:t>Managing interpersonal conflicts</a:t>
            </a:r>
          </a:p>
          <a:p>
            <a:pPr>
              <a:buFont typeface="Arial" panose="020B0604020202020204" pitchFamily="34" charset="0"/>
              <a:buNone/>
            </a:pPr>
            <a:endParaRPr lang="en-US" b="1" i="0" u="sng" dirty="0"/>
          </a:p>
          <a:p>
            <a:endParaRPr lang="en-AU" dirty="0"/>
          </a:p>
          <a:p>
            <a:endParaRPr lang="en-AU" dirty="0"/>
          </a:p>
        </p:txBody>
      </p:sp>
      <p:sp>
        <p:nvSpPr>
          <p:cNvPr id="4" name="Slide Number Placeholder 3"/>
          <p:cNvSpPr>
            <a:spLocks noGrp="1"/>
          </p:cNvSpPr>
          <p:nvPr>
            <p:ph type="sldNum" sz="quarter" idx="5"/>
          </p:nvPr>
        </p:nvSpPr>
        <p:spPr/>
        <p:txBody>
          <a:bodyPr/>
          <a:lstStyle/>
          <a:p>
            <a:fld id="{A7CAF364-4BC6-4978-BB7B-8F77C026438A}" type="slidenum">
              <a:rPr lang="en-AU" smtClean="0"/>
              <a:t>9</a:t>
            </a:fld>
            <a:endParaRPr lang="en-AU"/>
          </a:p>
        </p:txBody>
      </p:sp>
    </p:spTree>
    <p:extLst>
      <p:ext uri="{BB962C8B-B14F-4D97-AF65-F5344CB8AC3E}">
        <p14:creationId xmlns:p14="http://schemas.microsoft.com/office/powerpoint/2010/main" val="12712781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A7CAF364-4BC6-4978-BB7B-8F77C026438A}" type="slidenum">
              <a:rPr lang="en-AU" smtClean="0"/>
              <a:t>10</a:t>
            </a:fld>
            <a:endParaRPr lang="en-AU"/>
          </a:p>
        </p:txBody>
      </p:sp>
    </p:spTree>
    <p:extLst>
      <p:ext uri="{BB962C8B-B14F-4D97-AF65-F5344CB8AC3E}">
        <p14:creationId xmlns:p14="http://schemas.microsoft.com/office/powerpoint/2010/main" val="20289753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JTA Title">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D66AF6FA-34B0-7435-4A3A-25CAFC4E51DA}"/>
              </a:ext>
            </a:extLst>
          </p:cNvPr>
          <p:cNvGraphicFramePr>
            <a:graphicFrameLocks noGrp="1"/>
          </p:cNvGraphicFramePr>
          <p:nvPr userDrawn="1">
            <p:extLst>
              <p:ext uri="{D42A27DB-BD31-4B8C-83A1-F6EECF244321}">
                <p14:modId xmlns:p14="http://schemas.microsoft.com/office/powerpoint/2010/main" val="1319429908"/>
              </p:ext>
            </p:extLst>
          </p:nvPr>
        </p:nvGraphicFramePr>
        <p:xfrm>
          <a:off x="9107096" y="356382"/>
          <a:ext cx="2747300" cy="656429"/>
        </p:xfrm>
        <a:graphic>
          <a:graphicData uri="http://schemas.openxmlformats.org/drawingml/2006/table">
            <a:tbl>
              <a:tblPr firstRow="1" bandRow="1">
                <a:tableStyleId>{5C22544A-7EE6-4342-B048-85BDC9FD1C3A}</a:tableStyleId>
              </a:tblPr>
              <a:tblGrid>
                <a:gridCol w="1385952">
                  <a:extLst>
                    <a:ext uri="{9D8B030D-6E8A-4147-A177-3AD203B41FA5}">
                      <a16:colId xmlns:a16="http://schemas.microsoft.com/office/drawing/2014/main" val="2815490933"/>
                    </a:ext>
                  </a:extLst>
                </a:gridCol>
                <a:gridCol w="1361348">
                  <a:extLst>
                    <a:ext uri="{9D8B030D-6E8A-4147-A177-3AD203B41FA5}">
                      <a16:colId xmlns:a16="http://schemas.microsoft.com/office/drawing/2014/main" val="120333159"/>
                    </a:ext>
                  </a:extLst>
                </a:gridCol>
              </a:tblGrid>
              <a:tr h="656429">
                <a:tc>
                  <a:txBody>
                    <a:bodyPr/>
                    <a:lstStyle/>
                    <a:p>
                      <a:pPr algn="l"/>
                      <a:r>
                        <a:rPr lang="en-US" sz="1000" dirty="0">
                          <a:solidFill>
                            <a:schemeClr val="bg1"/>
                          </a:solidFill>
                          <a:latin typeface="Aptos Display" panose="020B0004020202020204" pitchFamily="34" charset="0"/>
                        </a:rPr>
                        <a:t>Functional Rating</a:t>
                      </a:r>
                      <a:endParaRPr lang="en-AU" sz="1000" dirty="0">
                        <a:solidFill>
                          <a:schemeClr val="bg1"/>
                        </a:solidFill>
                        <a:latin typeface="Aptos Display" panose="020B0004020202020204" pitchFamily="34" charset="0"/>
                      </a:endParaRPr>
                    </a:p>
                  </a:txBody>
                  <a:tcPr anchor="ctr">
                    <a:solidFill>
                      <a:srgbClr val="23408B"/>
                    </a:solidFill>
                  </a:tcPr>
                </a:tc>
                <a:tc>
                  <a:txBody>
                    <a:bodyPr/>
                    <a:lstStyle/>
                    <a:p>
                      <a:pPr algn="ctr"/>
                      <a:endParaRPr lang="en-AU" sz="1000" b="0" dirty="0">
                        <a:solidFill>
                          <a:schemeClr val="bg2">
                            <a:lumMod val="10000"/>
                          </a:schemeClr>
                        </a:solidFill>
                        <a:latin typeface="+mj-lt"/>
                      </a:endParaRPr>
                    </a:p>
                  </a:txBody>
                  <a:tcPr anchor="ctr">
                    <a:solidFill>
                      <a:srgbClr val="24A8C0">
                        <a:alpha val="5098"/>
                      </a:srgbClr>
                    </a:solidFill>
                  </a:tcPr>
                </a:tc>
                <a:extLst>
                  <a:ext uri="{0D108BD9-81ED-4DB2-BD59-A6C34878D82A}">
                    <a16:rowId xmlns:a16="http://schemas.microsoft.com/office/drawing/2014/main" val="949373586"/>
                  </a:ext>
                </a:extLst>
              </a:tr>
            </a:tbl>
          </a:graphicData>
        </a:graphic>
      </p:graphicFrame>
      <p:graphicFrame>
        <p:nvGraphicFramePr>
          <p:cNvPr id="6" name="Table 5">
            <a:extLst>
              <a:ext uri="{FF2B5EF4-FFF2-40B4-BE49-F238E27FC236}">
                <a16:creationId xmlns:a16="http://schemas.microsoft.com/office/drawing/2014/main" id="{B5E0D494-5A37-6B54-5277-0ADA05675B65}"/>
              </a:ext>
            </a:extLst>
          </p:cNvPr>
          <p:cNvGraphicFramePr>
            <a:graphicFrameLocks noGrp="1"/>
          </p:cNvGraphicFramePr>
          <p:nvPr userDrawn="1">
            <p:extLst>
              <p:ext uri="{D42A27DB-BD31-4B8C-83A1-F6EECF244321}">
                <p14:modId xmlns:p14="http://schemas.microsoft.com/office/powerpoint/2010/main" val="2032636972"/>
              </p:ext>
            </p:extLst>
          </p:nvPr>
        </p:nvGraphicFramePr>
        <p:xfrm>
          <a:off x="766654" y="1374472"/>
          <a:ext cx="11077251" cy="4308890"/>
        </p:xfrm>
        <a:graphic>
          <a:graphicData uri="http://schemas.openxmlformats.org/drawingml/2006/table">
            <a:tbl>
              <a:tblPr firstCol="1" bandRow="1">
                <a:tableStyleId>{5C22544A-7EE6-4342-B048-85BDC9FD1C3A}</a:tableStyleId>
              </a:tblPr>
              <a:tblGrid>
                <a:gridCol w="3062829">
                  <a:extLst>
                    <a:ext uri="{9D8B030D-6E8A-4147-A177-3AD203B41FA5}">
                      <a16:colId xmlns:a16="http://schemas.microsoft.com/office/drawing/2014/main" val="2507919556"/>
                    </a:ext>
                  </a:extLst>
                </a:gridCol>
                <a:gridCol w="8014422">
                  <a:extLst>
                    <a:ext uri="{9D8B030D-6E8A-4147-A177-3AD203B41FA5}">
                      <a16:colId xmlns:a16="http://schemas.microsoft.com/office/drawing/2014/main" val="3144847521"/>
                    </a:ext>
                  </a:extLst>
                </a:gridCol>
              </a:tblGrid>
              <a:tr h="1080000">
                <a:tc>
                  <a:txBody>
                    <a:bodyPr/>
                    <a:lstStyle/>
                    <a:p>
                      <a:pPr algn="l">
                        <a:lnSpc>
                          <a:spcPct val="107000"/>
                        </a:lnSpc>
                        <a:spcAft>
                          <a:spcPts val="800"/>
                        </a:spcAft>
                      </a:pPr>
                      <a:r>
                        <a:rPr lang="en-US" sz="1000" dirty="0">
                          <a:effectLst/>
                          <a:latin typeface="Aptos Display" panose="020B0004020202020204" pitchFamily="34" charset="0"/>
                          <a:ea typeface="Calibri" panose="020F0502020204030204" pitchFamily="34" charset="0"/>
                          <a:cs typeface="Times New Roman" panose="02020603050405020304" pitchFamily="18" charset="0"/>
                        </a:rPr>
                        <a:t>General Job Description</a:t>
                      </a:r>
                      <a:endParaRPr lang="en-AU" sz="1000" dirty="0">
                        <a:effectLst/>
                        <a:latin typeface="Aptos Display" panose="020B0004020202020204" pitchFamily="34" charset="0"/>
                        <a:ea typeface="Calibri" panose="020F0502020204030204" pitchFamily="34" charset="0"/>
                        <a:cs typeface="Times New Roman" panose="02020603050405020304" pitchFamily="18" charset="0"/>
                      </a:endParaRPr>
                    </a:p>
                  </a:txBody>
                  <a:tcPr marL="68580" marR="68580" marT="0" marB="0" anchor="ctr">
                    <a:solidFill>
                      <a:srgbClr val="23408B"/>
                    </a:solidFill>
                  </a:tcPr>
                </a:tc>
                <a:tc>
                  <a:txBody>
                    <a:bodyPr/>
                    <a:lstStyle/>
                    <a:p>
                      <a:pPr algn="ctr">
                        <a:lnSpc>
                          <a:spcPct val="107000"/>
                        </a:lnSpc>
                        <a:spcAft>
                          <a:spcPts val="800"/>
                        </a:spcAft>
                      </a:pPr>
                      <a:endParaRPr lang="en-AU" sz="1000" b="0" dirty="0">
                        <a:solidFill>
                          <a:schemeClr val="bg2">
                            <a:lumMod val="10000"/>
                          </a:schemeClr>
                        </a:solidFill>
                        <a:effectLst/>
                        <a:latin typeface="+mj-lt"/>
                        <a:ea typeface="Calibri" panose="020F0502020204030204" pitchFamily="34" charset="0"/>
                        <a:cs typeface="Times New Roman" panose="02020603050405020304" pitchFamily="18" charset="0"/>
                      </a:endParaRPr>
                    </a:p>
                  </a:txBody>
                  <a:tcPr marL="68580" marR="68580" marT="0" marB="0" anchor="ctr">
                    <a:solidFill>
                      <a:srgbClr val="24A8C0">
                        <a:alpha val="5098"/>
                      </a:srgbClr>
                    </a:solidFill>
                  </a:tcPr>
                </a:tc>
                <a:extLst>
                  <a:ext uri="{0D108BD9-81ED-4DB2-BD59-A6C34878D82A}">
                    <a16:rowId xmlns:a16="http://schemas.microsoft.com/office/drawing/2014/main" val="716281241"/>
                  </a:ext>
                </a:extLst>
              </a:tr>
              <a:tr h="1080000">
                <a:tc>
                  <a:txBody>
                    <a:bodyPr/>
                    <a:lstStyle/>
                    <a:p>
                      <a:pPr algn="l">
                        <a:lnSpc>
                          <a:spcPct val="107000"/>
                        </a:lnSpc>
                        <a:spcAft>
                          <a:spcPts val="800"/>
                        </a:spcAft>
                      </a:pPr>
                      <a:r>
                        <a:rPr lang="en-US" sz="1000" dirty="0">
                          <a:effectLst/>
                          <a:latin typeface="Aptos Display" panose="020B0004020202020204" pitchFamily="34" charset="0"/>
                          <a:ea typeface="Calibri" panose="020F0502020204030204" pitchFamily="34" charset="0"/>
                          <a:cs typeface="Times New Roman" panose="02020603050405020304" pitchFamily="18" charset="0"/>
                        </a:rPr>
                        <a:t>General Work Environment</a:t>
                      </a:r>
                      <a:endParaRPr lang="en-AU" sz="1000" dirty="0">
                        <a:effectLst/>
                        <a:latin typeface="Aptos Display" panose="020B0004020202020204" pitchFamily="34" charset="0"/>
                        <a:ea typeface="Calibri" panose="020F0502020204030204" pitchFamily="34" charset="0"/>
                        <a:cs typeface="Times New Roman" panose="02020603050405020304" pitchFamily="18" charset="0"/>
                      </a:endParaRPr>
                    </a:p>
                  </a:txBody>
                  <a:tcPr marL="68580" marR="68580" marT="0" marB="0" anchor="ctr">
                    <a:solidFill>
                      <a:srgbClr val="23408B"/>
                    </a:solidFill>
                  </a:tcPr>
                </a:tc>
                <a:tc>
                  <a:txBody>
                    <a:bodyPr/>
                    <a:lstStyle/>
                    <a:p>
                      <a:pPr algn="ctr">
                        <a:lnSpc>
                          <a:spcPct val="107000"/>
                        </a:lnSpc>
                        <a:spcAft>
                          <a:spcPts val="800"/>
                        </a:spcAft>
                      </a:pPr>
                      <a:endParaRPr lang="en-AU" sz="1000" b="0" dirty="0">
                        <a:solidFill>
                          <a:schemeClr val="bg2">
                            <a:lumMod val="10000"/>
                          </a:schemeClr>
                        </a:solidFill>
                        <a:effectLst/>
                        <a:latin typeface="+mj-lt"/>
                        <a:ea typeface="Calibri" panose="020F0502020204030204" pitchFamily="34" charset="0"/>
                        <a:cs typeface="Times New Roman" panose="02020603050405020304" pitchFamily="18" charset="0"/>
                      </a:endParaRPr>
                    </a:p>
                  </a:txBody>
                  <a:tcPr marL="68580" marR="68580" marT="0" marB="0" anchor="ctr">
                    <a:solidFill>
                      <a:srgbClr val="24A8C0">
                        <a:alpha val="5098"/>
                      </a:srgbClr>
                    </a:solidFill>
                  </a:tcPr>
                </a:tc>
                <a:extLst>
                  <a:ext uri="{0D108BD9-81ED-4DB2-BD59-A6C34878D82A}">
                    <a16:rowId xmlns:a16="http://schemas.microsoft.com/office/drawing/2014/main" val="1606317677"/>
                  </a:ext>
                </a:extLst>
              </a:tr>
              <a:tr h="563348">
                <a:tc>
                  <a:txBody>
                    <a:bodyPr/>
                    <a:lstStyle/>
                    <a:p>
                      <a:pPr algn="l">
                        <a:lnSpc>
                          <a:spcPct val="107000"/>
                        </a:lnSpc>
                        <a:spcAft>
                          <a:spcPts val="800"/>
                        </a:spcAft>
                      </a:pPr>
                      <a:r>
                        <a:rPr lang="en-US" sz="1000" dirty="0">
                          <a:effectLst/>
                          <a:latin typeface="Aptos Display" panose="020B0004020202020204" pitchFamily="34" charset="0"/>
                          <a:ea typeface="Calibri" panose="020F0502020204030204" pitchFamily="34" charset="0"/>
                          <a:cs typeface="Times New Roman" panose="02020603050405020304" pitchFamily="18" charset="0"/>
                        </a:rPr>
                        <a:t>Standard working hours</a:t>
                      </a:r>
                      <a:endParaRPr lang="en-AU" sz="1000" dirty="0">
                        <a:effectLst/>
                        <a:latin typeface="Aptos Display" panose="020B0004020202020204" pitchFamily="34" charset="0"/>
                        <a:ea typeface="Calibri" panose="020F0502020204030204" pitchFamily="34" charset="0"/>
                        <a:cs typeface="Times New Roman" panose="02020603050405020304" pitchFamily="18" charset="0"/>
                      </a:endParaRPr>
                    </a:p>
                  </a:txBody>
                  <a:tcPr marL="68580" marR="68580" marT="0" marB="0" anchor="ctr">
                    <a:solidFill>
                      <a:srgbClr val="23408B"/>
                    </a:solidFill>
                  </a:tcPr>
                </a:tc>
                <a:tc>
                  <a:txBody>
                    <a:bodyPr/>
                    <a:lstStyle/>
                    <a:p>
                      <a:pPr algn="ctr">
                        <a:lnSpc>
                          <a:spcPct val="107000"/>
                        </a:lnSpc>
                        <a:spcAft>
                          <a:spcPts val="800"/>
                        </a:spcAft>
                      </a:pPr>
                      <a:endParaRPr lang="en-AU" sz="1000" b="0" dirty="0">
                        <a:solidFill>
                          <a:schemeClr val="bg2">
                            <a:lumMod val="10000"/>
                          </a:schemeClr>
                        </a:solidFill>
                        <a:effectLst/>
                        <a:latin typeface="+mj-lt"/>
                        <a:ea typeface="Calibri" panose="020F0502020204030204" pitchFamily="34" charset="0"/>
                        <a:cs typeface="Times New Roman" panose="02020603050405020304" pitchFamily="18" charset="0"/>
                      </a:endParaRPr>
                    </a:p>
                  </a:txBody>
                  <a:tcPr marL="68580" marR="68580" marT="0" marB="0" anchor="ctr">
                    <a:solidFill>
                      <a:srgbClr val="24A8C0">
                        <a:alpha val="5098"/>
                      </a:srgbClr>
                    </a:solidFill>
                  </a:tcPr>
                </a:tc>
                <a:extLst>
                  <a:ext uri="{0D108BD9-81ED-4DB2-BD59-A6C34878D82A}">
                    <a16:rowId xmlns:a16="http://schemas.microsoft.com/office/drawing/2014/main" val="3270086369"/>
                  </a:ext>
                </a:extLst>
              </a:tr>
              <a:tr h="577542">
                <a:tc>
                  <a:txBody>
                    <a:bodyPr/>
                    <a:lstStyle/>
                    <a:p>
                      <a:pPr algn="l">
                        <a:lnSpc>
                          <a:spcPct val="107000"/>
                        </a:lnSpc>
                        <a:spcAft>
                          <a:spcPts val="800"/>
                        </a:spcAft>
                      </a:pPr>
                      <a:r>
                        <a:rPr lang="en-US" sz="1000" dirty="0">
                          <a:effectLst/>
                          <a:latin typeface="Aptos Display" panose="020B0004020202020204" pitchFamily="34" charset="0"/>
                          <a:ea typeface="Calibri" panose="020F0502020204030204" pitchFamily="34" charset="0"/>
                          <a:cs typeface="Times New Roman" panose="02020603050405020304" pitchFamily="18" charset="0"/>
                        </a:rPr>
                        <a:t>Standard breaks</a:t>
                      </a:r>
                      <a:endParaRPr lang="en-AU" sz="1000" dirty="0">
                        <a:effectLst/>
                        <a:latin typeface="Aptos Display" panose="020B0004020202020204" pitchFamily="34" charset="0"/>
                        <a:ea typeface="Calibri" panose="020F0502020204030204" pitchFamily="34" charset="0"/>
                        <a:cs typeface="Times New Roman" panose="02020603050405020304" pitchFamily="18" charset="0"/>
                      </a:endParaRPr>
                    </a:p>
                  </a:txBody>
                  <a:tcPr marL="68580" marR="68580" marT="0" marB="0" anchor="ctr">
                    <a:solidFill>
                      <a:srgbClr val="23408B"/>
                    </a:solidFill>
                  </a:tcPr>
                </a:tc>
                <a:tc>
                  <a:txBody>
                    <a:bodyPr/>
                    <a:lstStyle/>
                    <a:p>
                      <a:pPr algn="ctr">
                        <a:lnSpc>
                          <a:spcPct val="107000"/>
                        </a:lnSpc>
                        <a:spcAft>
                          <a:spcPts val="800"/>
                        </a:spcAft>
                      </a:pPr>
                      <a:r>
                        <a:rPr lang="en-US" sz="1000" b="0" dirty="0">
                          <a:solidFill>
                            <a:schemeClr val="bg2">
                              <a:lumMod val="10000"/>
                            </a:schemeClr>
                          </a:solidFill>
                          <a:effectLst/>
                          <a:latin typeface="+mj-lt"/>
                          <a:ea typeface="Calibri" panose="020F0502020204030204" pitchFamily="34" charset="0"/>
                          <a:cs typeface="Times New Roman" panose="02020603050405020304" pitchFamily="18" charset="0"/>
                        </a:rPr>
                        <a:t>`</a:t>
                      </a:r>
                      <a:endParaRPr lang="en-AU" sz="1000" b="0" dirty="0">
                        <a:solidFill>
                          <a:schemeClr val="bg2">
                            <a:lumMod val="10000"/>
                          </a:schemeClr>
                        </a:solidFill>
                        <a:effectLst/>
                        <a:latin typeface="+mj-lt"/>
                        <a:ea typeface="Calibri" panose="020F0502020204030204" pitchFamily="34" charset="0"/>
                        <a:cs typeface="Times New Roman" panose="02020603050405020304" pitchFamily="18" charset="0"/>
                      </a:endParaRPr>
                    </a:p>
                  </a:txBody>
                  <a:tcPr marL="68580" marR="68580" marT="0" marB="0" anchor="ctr">
                    <a:solidFill>
                      <a:srgbClr val="24A8C0">
                        <a:alpha val="5098"/>
                      </a:srgbClr>
                    </a:solidFill>
                  </a:tcPr>
                </a:tc>
                <a:extLst>
                  <a:ext uri="{0D108BD9-81ED-4DB2-BD59-A6C34878D82A}">
                    <a16:rowId xmlns:a16="http://schemas.microsoft.com/office/drawing/2014/main" val="2432786998"/>
                  </a:ext>
                </a:extLst>
              </a:tr>
              <a:tr h="468000">
                <a:tc>
                  <a:txBody>
                    <a:bodyPr/>
                    <a:lstStyle/>
                    <a:p>
                      <a:pPr algn="l">
                        <a:lnSpc>
                          <a:spcPct val="107000"/>
                        </a:lnSpc>
                        <a:spcAft>
                          <a:spcPts val="800"/>
                        </a:spcAft>
                      </a:pPr>
                      <a:r>
                        <a:rPr lang="en-US" sz="1000" dirty="0">
                          <a:effectLst/>
                          <a:latin typeface="Aptos Display" panose="020B0004020202020204" pitchFamily="34" charset="0"/>
                          <a:ea typeface="Calibri" panose="020F0502020204030204" pitchFamily="34" charset="0"/>
                          <a:cs typeface="Times New Roman" panose="02020603050405020304" pitchFamily="18" charset="0"/>
                        </a:rPr>
                        <a:t>Uniform / Personal Protective Equipment</a:t>
                      </a:r>
                      <a:endParaRPr lang="en-AU" sz="1000" dirty="0">
                        <a:effectLst/>
                        <a:latin typeface="Aptos Display" panose="020B0004020202020204" pitchFamily="34" charset="0"/>
                        <a:ea typeface="Calibri" panose="020F0502020204030204" pitchFamily="34" charset="0"/>
                        <a:cs typeface="Times New Roman" panose="02020603050405020304" pitchFamily="18" charset="0"/>
                      </a:endParaRPr>
                    </a:p>
                  </a:txBody>
                  <a:tcPr marL="68580" marR="68580" marT="0" marB="0" anchor="ctr">
                    <a:solidFill>
                      <a:srgbClr val="23408B"/>
                    </a:solidFill>
                  </a:tcPr>
                </a:tc>
                <a:tc>
                  <a:txBody>
                    <a:bodyPr/>
                    <a:lstStyle/>
                    <a:p>
                      <a:pPr algn="ctr">
                        <a:lnSpc>
                          <a:spcPct val="107000"/>
                        </a:lnSpc>
                        <a:spcAft>
                          <a:spcPts val="800"/>
                        </a:spcAft>
                      </a:pPr>
                      <a:endParaRPr lang="en-AU" sz="1000" b="0" dirty="0">
                        <a:solidFill>
                          <a:schemeClr val="bg2">
                            <a:lumMod val="10000"/>
                          </a:schemeClr>
                        </a:solidFill>
                        <a:effectLst/>
                        <a:latin typeface="+mj-lt"/>
                        <a:ea typeface="Calibri" panose="020F0502020204030204" pitchFamily="34" charset="0"/>
                        <a:cs typeface="Times New Roman" panose="02020603050405020304" pitchFamily="18" charset="0"/>
                      </a:endParaRPr>
                    </a:p>
                  </a:txBody>
                  <a:tcPr marL="68580" marR="68580" marT="0" marB="0" anchor="ctr">
                    <a:solidFill>
                      <a:srgbClr val="24A8C0">
                        <a:alpha val="5098"/>
                      </a:srgbClr>
                    </a:solidFill>
                  </a:tcPr>
                </a:tc>
                <a:extLst>
                  <a:ext uri="{0D108BD9-81ED-4DB2-BD59-A6C34878D82A}">
                    <a16:rowId xmlns:a16="http://schemas.microsoft.com/office/drawing/2014/main" val="83593603"/>
                  </a:ext>
                </a:extLst>
              </a:tr>
              <a:tr h="540000">
                <a:tc>
                  <a:txBody>
                    <a:bodyPr/>
                    <a:lstStyle/>
                    <a:p>
                      <a:pPr algn="l">
                        <a:lnSpc>
                          <a:spcPct val="107000"/>
                        </a:lnSpc>
                        <a:spcAft>
                          <a:spcPts val="800"/>
                        </a:spcAft>
                      </a:pPr>
                      <a:r>
                        <a:rPr lang="en-US" sz="1000" dirty="0">
                          <a:effectLst/>
                          <a:latin typeface="Aptos Display" panose="020B0004020202020204" pitchFamily="34" charset="0"/>
                          <a:ea typeface="Calibri" panose="020F0502020204030204" pitchFamily="34" charset="0"/>
                          <a:cs typeface="Times New Roman" panose="02020603050405020304" pitchFamily="18" charset="0"/>
                        </a:rPr>
                        <a:t>Equipment need to complete task / role:</a:t>
                      </a:r>
                      <a:endParaRPr lang="en-AU" sz="1000" dirty="0">
                        <a:effectLst/>
                        <a:latin typeface="Aptos Display" panose="020B0004020202020204" pitchFamily="34" charset="0"/>
                        <a:ea typeface="Calibri" panose="020F0502020204030204" pitchFamily="34" charset="0"/>
                        <a:cs typeface="Times New Roman" panose="02020603050405020304" pitchFamily="18" charset="0"/>
                      </a:endParaRPr>
                    </a:p>
                  </a:txBody>
                  <a:tcPr marL="68580" marR="68580" marT="0" marB="0" anchor="ctr">
                    <a:solidFill>
                      <a:srgbClr val="23408B"/>
                    </a:solidFill>
                  </a:tcPr>
                </a:tc>
                <a:tc>
                  <a:txBody>
                    <a:bodyPr/>
                    <a:lstStyle/>
                    <a:p>
                      <a:pPr algn="ctr">
                        <a:lnSpc>
                          <a:spcPct val="107000"/>
                        </a:lnSpc>
                        <a:spcAft>
                          <a:spcPts val="800"/>
                        </a:spcAft>
                      </a:pPr>
                      <a:endParaRPr lang="en-AU" sz="1000" b="0" dirty="0">
                        <a:solidFill>
                          <a:schemeClr val="bg2">
                            <a:lumMod val="10000"/>
                          </a:schemeClr>
                        </a:solidFill>
                        <a:effectLst/>
                        <a:latin typeface="+mj-lt"/>
                        <a:ea typeface="Calibri" panose="020F0502020204030204" pitchFamily="34" charset="0"/>
                        <a:cs typeface="Times New Roman" panose="02020603050405020304" pitchFamily="18" charset="0"/>
                      </a:endParaRPr>
                    </a:p>
                  </a:txBody>
                  <a:tcPr marL="68580" marR="68580" marT="0" marB="0" anchor="ctr">
                    <a:solidFill>
                      <a:srgbClr val="24A8C0">
                        <a:alpha val="5098"/>
                      </a:srgbClr>
                    </a:solidFill>
                  </a:tcPr>
                </a:tc>
                <a:extLst>
                  <a:ext uri="{0D108BD9-81ED-4DB2-BD59-A6C34878D82A}">
                    <a16:rowId xmlns:a16="http://schemas.microsoft.com/office/drawing/2014/main" val="3360501257"/>
                  </a:ext>
                </a:extLst>
              </a:tr>
            </a:tbl>
          </a:graphicData>
        </a:graphic>
      </p:graphicFrame>
      <p:sp>
        <p:nvSpPr>
          <p:cNvPr id="5" name="Text Placeholder 4">
            <a:extLst>
              <a:ext uri="{FF2B5EF4-FFF2-40B4-BE49-F238E27FC236}">
                <a16:creationId xmlns:a16="http://schemas.microsoft.com/office/drawing/2014/main" id="{C8BABEE6-7A8F-D098-159B-5822FE2DE21A}"/>
              </a:ext>
            </a:extLst>
          </p:cNvPr>
          <p:cNvSpPr>
            <a:spLocks noGrp="1"/>
          </p:cNvSpPr>
          <p:nvPr>
            <p:ph type="body" sz="quarter" idx="17"/>
          </p:nvPr>
        </p:nvSpPr>
        <p:spPr>
          <a:xfrm>
            <a:off x="3855445" y="1393326"/>
            <a:ext cx="8012672" cy="1046830"/>
          </a:xfrm>
          <a:noFill/>
        </p:spPr>
        <p:txBody>
          <a:bodyPr>
            <a:normAutofit/>
          </a:bodyPr>
          <a:lstStyle>
            <a:lvl1pPr marL="0" indent="0">
              <a:buNone/>
              <a:defRPr sz="1000">
                <a:latin typeface="Aptos Display" panose="020B0004020202020204" pitchFamily="34" charset="0"/>
              </a:defRPr>
            </a:lvl1pPr>
          </a:lstStyle>
          <a:p>
            <a:pPr lvl="0"/>
            <a:endParaRPr lang="en-AU" dirty="0"/>
          </a:p>
        </p:txBody>
      </p:sp>
      <p:sp>
        <p:nvSpPr>
          <p:cNvPr id="7" name="Text Placeholder 4">
            <a:extLst>
              <a:ext uri="{FF2B5EF4-FFF2-40B4-BE49-F238E27FC236}">
                <a16:creationId xmlns:a16="http://schemas.microsoft.com/office/drawing/2014/main" id="{52E2DA80-3AF2-D38E-97F8-F77BCA6E7CE9}"/>
              </a:ext>
            </a:extLst>
          </p:cNvPr>
          <p:cNvSpPr>
            <a:spLocks noGrp="1"/>
          </p:cNvSpPr>
          <p:nvPr>
            <p:ph type="body" sz="quarter" idx="18"/>
          </p:nvPr>
        </p:nvSpPr>
        <p:spPr>
          <a:xfrm>
            <a:off x="3850750" y="2475155"/>
            <a:ext cx="8020050" cy="1010514"/>
          </a:xfrm>
          <a:noFill/>
        </p:spPr>
        <p:txBody>
          <a:bodyPr>
            <a:normAutofit/>
          </a:bodyPr>
          <a:lstStyle>
            <a:lvl1pPr marL="0" indent="0">
              <a:buNone/>
              <a:defRPr sz="1000">
                <a:latin typeface="Aptos Display" panose="020B0004020202020204" pitchFamily="34" charset="0"/>
              </a:defRPr>
            </a:lvl1pPr>
          </a:lstStyle>
          <a:p>
            <a:pPr lvl="0"/>
            <a:endParaRPr lang="en-AU" dirty="0"/>
          </a:p>
        </p:txBody>
      </p:sp>
      <p:sp>
        <p:nvSpPr>
          <p:cNvPr id="8" name="Text Placeholder 4">
            <a:extLst>
              <a:ext uri="{FF2B5EF4-FFF2-40B4-BE49-F238E27FC236}">
                <a16:creationId xmlns:a16="http://schemas.microsoft.com/office/drawing/2014/main" id="{47F3B4E3-D76E-08B9-8075-CBE8F3FE9AD3}"/>
              </a:ext>
            </a:extLst>
          </p:cNvPr>
          <p:cNvSpPr>
            <a:spLocks noGrp="1"/>
          </p:cNvSpPr>
          <p:nvPr>
            <p:ph type="body" sz="quarter" idx="19"/>
          </p:nvPr>
        </p:nvSpPr>
        <p:spPr>
          <a:xfrm>
            <a:off x="3850750" y="5140395"/>
            <a:ext cx="8020050" cy="530455"/>
          </a:xfrm>
          <a:noFill/>
        </p:spPr>
        <p:txBody>
          <a:bodyPr>
            <a:normAutofit/>
          </a:bodyPr>
          <a:lstStyle>
            <a:lvl1pPr marL="0" indent="0">
              <a:buNone/>
              <a:defRPr sz="1000">
                <a:latin typeface="Aptos Display" panose="020B0004020202020204" pitchFamily="34" charset="0"/>
              </a:defRPr>
            </a:lvl1pPr>
          </a:lstStyle>
          <a:p>
            <a:pPr lvl="0"/>
            <a:endParaRPr lang="en-AU" dirty="0"/>
          </a:p>
        </p:txBody>
      </p:sp>
      <p:sp>
        <p:nvSpPr>
          <p:cNvPr id="16" name="Text Placeholder 4">
            <a:extLst>
              <a:ext uri="{FF2B5EF4-FFF2-40B4-BE49-F238E27FC236}">
                <a16:creationId xmlns:a16="http://schemas.microsoft.com/office/drawing/2014/main" id="{A61B246B-5CB4-60A1-107C-31A05AEDAFEC}"/>
              </a:ext>
            </a:extLst>
          </p:cNvPr>
          <p:cNvSpPr>
            <a:spLocks noGrp="1"/>
          </p:cNvSpPr>
          <p:nvPr>
            <p:ph type="body" sz="quarter" idx="20"/>
          </p:nvPr>
        </p:nvSpPr>
        <p:spPr>
          <a:xfrm>
            <a:off x="3850750" y="3528917"/>
            <a:ext cx="8020050" cy="557716"/>
          </a:xfrm>
          <a:noFill/>
        </p:spPr>
        <p:txBody>
          <a:bodyPr>
            <a:normAutofit/>
          </a:bodyPr>
          <a:lstStyle>
            <a:lvl1pPr marL="0" indent="0">
              <a:buNone/>
              <a:defRPr sz="1000">
                <a:latin typeface="Aptos Display" panose="020B0004020202020204" pitchFamily="34" charset="0"/>
              </a:defRPr>
            </a:lvl1pPr>
          </a:lstStyle>
          <a:p>
            <a:pPr lvl="0"/>
            <a:endParaRPr lang="en-AU" dirty="0"/>
          </a:p>
        </p:txBody>
      </p:sp>
      <p:sp>
        <p:nvSpPr>
          <p:cNvPr id="17" name="Text Placeholder 4">
            <a:extLst>
              <a:ext uri="{FF2B5EF4-FFF2-40B4-BE49-F238E27FC236}">
                <a16:creationId xmlns:a16="http://schemas.microsoft.com/office/drawing/2014/main" id="{542B916A-CFEF-AF0D-8228-FC27F1AF4163}"/>
              </a:ext>
            </a:extLst>
          </p:cNvPr>
          <p:cNvSpPr>
            <a:spLocks noGrp="1"/>
          </p:cNvSpPr>
          <p:nvPr>
            <p:ph type="body" sz="quarter" idx="21"/>
          </p:nvPr>
        </p:nvSpPr>
        <p:spPr>
          <a:xfrm>
            <a:off x="3860980" y="4115582"/>
            <a:ext cx="8025406" cy="529392"/>
          </a:xfrm>
          <a:noFill/>
        </p:spPr>
        <p:txBody>
          <a:bodyPr>
            <a:normAutofit/>
          </a:bodyPr>
          <a:lstStyle>
            <a:lvl1pPr marL="0" indent="0">
              <a:buNone/>
              <a:defRPr sz="1000">
                <a:latin typeface="Aptos Display" panose="020B0004020202020204" pitchFamily="34" charset="0"/>
              </a:defRPr>
            </a:lvl1pPr>
          </a:lstStyle>
          <a:p>
            <a:pPr lvl="0"/>
            <a:endParaRPr lang="en-AU" dirty="0"/>
          </a:p>
        </p:txBody>
      </p:sp>
      <p:sp>
        <p:nvSpPr>
          <p:cNvPr id="18" name="Text Placeholder 4">
            <a:extLst>
              <a:ext uri="{FF2B5EF4-FFF2-40B4-BE49-F238E27FC236}">
                <a16:creationId xmlns:a16="http://schemas.microsoft.com/office/drawing/2014/main" id="{93DA3C28-D831-8CD8-5EB7-39B42F0515D4}"/>
              </a:ext>
            </a:extLst>
          </p:cNvPr>
          <p:cNvSpPr>
            <a:spLocks noGrp="1"/>
          </p:cNvSpPr>
          <p:nvPr>
            <p:ph type="body" sz="quarter" idx="22"/>
          </p:nvPr>
        </p:nvSpPr>
        <p:spPr>
          <a:xfrm>
            <a:off x="3856788" y="4686737"/>
            <a:ext cx="8014012" cy="440720"/>
          </a:xfrm>
          <a:noFill/>
        </p:spPr>
        <p:txBody>
          <a:bodyPr>
            <a:normAutofit/>
          </a:bodyPr>
          <a:lstStyle>
            <a:lvl1pPr marL="0" indent="0">
              <a:buNone/>
              <a:defRPr sz="1000">
                <a:latin typeface="Aptos Display" panose="020B0004020202020204" pitchFamily="34" charset="0"/>
              </a:defRPr>
            </a:lvl1pPr>
          </a:lstStyle>
          <a:p>
            <a:pPr lvl="0"/>
            <a:endParaRPr lang="en-AU" dirty="0"/>
          </a:p>
        </p:txBody>
      </p:sp>
      <p:sp>
        <p:nvSpPr>
          <p:cNvPr id="20" name="Text Placeholder 19">
            <a:extLst>
              <a:ext uri="{FF2B5EF4-FFF2-40B4-BE49-F238E27FC236}">
                <a16:creationId xmlns:a16="http://schemas.microsoft.com/office/drawing/2014/main" id="{8B384193-BE5D-242E-41C7-2271E87505AB}"/>
              </a:ext>
            </a:extLst>
          </p:cNvPr>
          <p:cNvSpPr>
            <a:spLocks noGrp="1"/>
          </p:cNvSpPr>
          <p:nvPr>
            <p:ph type="body" sz="quarter" idx="23"/>
          </p:nvPr>
        </p:nvSpPr>
        <p:spPr>
          <a:xfrm>
            <a:off x="10480746" y="375852"/>
            <a:ext cx="1409615" cy="617488"/>
          </a:xfrm>
          <a:noFill/>
        </p:spPr>
        <p:txBody>
          <a:bodyPr anchor="ctr">
            <a:normAutofit/>
          </a:bodyPr>
          <a:lstStyle>
            <a:lvl1pPr marL="0" indent="0" algn="ctr">
              <a:buNone/>
              <a:defRPr sz="1000">
                <a:latin typeface="Aptos Display" panose="020B0004020202020204" pitchFamily="34" charset="0"/>
              </a:defRPr>
            </a:lvl1pPr>
          </a:lstStyle>
          <a:p>
            <a:pPr lvl="0"/>
            <a:endParaRPr lang="en-AU" dirty="0"/>
          </a:p>
        </p:txBody>
      </p:sp>
      <p:sp>
        <p:nvSpPr>
          <p:cNvPr id="21" name="Title 20">
            <a:extLst>
              <a:ext uri="{FF2B5EF4-FFF2-40B4-BE49-F238E27FC236}">
                <a16:creationId xmlns:a16="http://schemas.microsoft.com/office/drawing/2014/main" id="{33C8C586-A264-EE46-A28E-530F6D426915}"/>
              </a:ext>
            </a:extLst>
          </p:cNvPr>
          <p:cNvSpPr>
            <a:spLocks noGrp="1"/>
          </p:cNvSpPr>
          <p:nvPr>
            <p:ph type="title"/>
          </p:nvPr>
        </p:nvSpPr>
        <p:spPr>
          <a:xfrm>
            <a:off x="777144" y="281705"/>
            <a:ext cx="8040296" cy="713130"/>
          </a:xfrm>
        </p:spPr>
        <p:txBody>
          <a:bodyPr/>
          <a:lstStyle>
            <a:lvl1pPr>
              <a:defRPr>
                <a:latin typeface="Aptos Display" panose="020B0004020202020204" pitchFamily="34" charset="0"/>
              </a:defRPr>
            </a:lvl1pPr>
          </a:lstStyle>
          <a:p>
            <a:r>
              <a:rPr lang="en-US"/>
              <a:t>Click to edit Master title style</a:t>
            </a:r>
            <a:endParaRPr lang="en-AU"/>
          </a:p>
        </p:txBody>
      </p:sp>
    </p:spTree>
    <p:extLst>
      <p:ext uri="{BB962C8B-B14F-4D97-AF65-F5344CB8AC3E}">
        <p14:creationId xmlns:p14="http://schemas.microsoft.com/office/powerpoint/2010/main" val="35387967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44B6920-3390-0794-ACC9-7B2716BDAD43}"/>
              </a:ext>
            </a:extLst>
          </p:cNvPr>
          <p:cNvSpPr txBox="1"/>
          <p:nvPr userDrawn="1"/>
        </p:nvSpPr>
        <p:spPr>
          <a:xfrm>
            <a:off x="840509" y="443345"/>
            <a:ext cx="8599055" cy="646331"/>
          </a:xfrm>
          <a:prstGeom prst="rect">
            <a:avLst/>
          </a:prstGeom>
          <a:noFill/>
        </p:spPr>
        <p:txBody>
          <a:bodyPr wrap="square" rtlCol="0">
            <a:spAutoFit/>
          </a:bodyPr>
          <a:lstStyle/>
          <a:p>
            <a:r>
              <a:rPr lang="en-US" sz="3600" b="0" dirty="0">
                <a:solidFill>
                  <a:srgbClr val="23408B"/>
                </a:solidFill>
                <a:latin typeface="Aptos Display" panose="020B0004020202020204" pitchFamily="34" charset="0"/>
              </a:rPr>
              <a:t>Visual Representation</a:t>
            </a:r>
            <a:endParaRPr lang="en-AU" sz="3600" b="0" dirty="0">
              <a:solidFill>
                <a:srgbClr val="23408B"/>
              </a:solidFill>
              <a:latin typeface="Aptos Display" panose="020B0004020202020204" pitchFamily="34" charset="0"/>
            </a:endParaRPr>
          </a:p>
        </p:txBody>
      </p:sp>
      <p:sp>
        <p:nvSpPr>
          <p:cNvPr id="5" name="Picture Placeholder 4">
            <a:extLst>
              <a:ext uri="{FF2B5EF4-FFF2-40B4-BE49-F238E27FC236}">
                <a16:creationId xmlns:a16="http://schemas.microsoft.com/office/drawing/2014/main" id="{1E4B09ED-0266-2F0B-0614-34D4160C9E8B}"/>
              </a:ext>
            </a:extLst>
          </p:cNvPr>
          <p:cNvSpPr>
            <a:spLocks noGrp="1"/>
          </p:cNvSpPr>
          <p:nvPr>
            <p:ph type="pic" sz="quarter" idx="10"/>
          </p:nvPr>
        </p:nvSpPr>
        <p:spPr>
          <a:xfrm>
            <a:off x="498042" y="1228223"/>
            <a:ext cx="2116137" cy="1995487"/>
          </a:xfrm>
        </p:spPr>
        <p:txBody>
          <a:bodyPr/>
          <a:lstStyle>
            <a:lvl1pPr marL="0" indent="0">
              <a:buNone/>
              <a:defRPr>
                <a:latin typeface="Aptos Display" panose="020B0004020202020204" pitchFamily="34" charset="0"/>
              </a:defRPr>
            </a:lvl1pPr>
          </a:lstStyle>
          <a:p>
            <a:endParaRPr lang="en-AU" dirty="0"/>
          </a:p>
        </p:txBody>
      </p:sp>
      <p:sp>
        <p:nvSpPr>
          <p:cNvPr id="6" name="Picture Placeholder 4">
            <a:extLst>
              <a:ext uri="{FF2B5EF4-FFF2-40B4-BE49-F238E27FC236}">
                <a16:creationId xmlns:a16="http://schemas.microsoft.com/office/drawing/2014/main" id="{C6D70DE0-FC62-759D-C62B-AEDEC6BB8DDA}"/>
              </a:ext>
            </a:extLst>
          </p:cNvPr>
          <p:cNvSpPr>
            <a:spLocks noGrp="1"/>
          </p:cNvSpPr>
          <p:nvPr>
            <p:ph type="pic" sz="quarter" idx="11"/>
          </p:nvPr>
        </p:nvSpPr>
        <p:spPr>
          <a:xfrm>
            <a:off x="2766579" y="1228223"/>
            <a:ext cx="2116137" cy="1995487"/>
          </a:xfrm>
        </p:spPr>
        <p:txBody>
          <a:bodyPr/>
          <a:lstStyle>
            <a:lvl1pPr marL="0" indent="0">
              <a:buNone/>
              <a:defRPr>
                <a:latin typeface="Aptos Display" panose="020B0004020202020204" pitchFamily="34" charset="0"/>
              </a:defRPr>
            </a:lvl1pPr>
          </a:lstStyle>
          <a:p>
            <a:endParaRPr lang="en-AU" dirty="0"/>
          </a:p>
        </p:txBody>
      </p:sp>
      <p:sp>
        <p:nvSpPr>
          <p:cNvPr id="7" name="Picture Placeholder 4">
            <a:extLst>
              <a:ext uri="{FF2B5EF4-FFF2-40B4-BE49-F238E27FC236}">
                <a16:creationId xmlns:a16="http://schemas.microsoft.com/office/drawing/2014/main" id="{241C7738-1793-B1FE-117C-3273E3CB4B57}"/>
              </a:ext>
            </a:extLst>
          </p:cNvPr>
          <p:cNvSpPr>
            <a:spLocks noGrp="1"/>
          </p:cNvSpPr>
          <p:nvPr>
            <p:ph type="pic" sz="quarter" idx="12"/>
          </p:nvPr>
        </p:nvSpPr>
        <p:spPr>
          <a:xfrm>
            <a:off x="5035116" y="1228223"/>
            <a:ext cx="2116137" cy="1995487"/>
          </a:xfrm>
        </p:spPr>
        <p:txBody>
          <a:bodyPr/>
          <a:lstStyle>
            <a:lvl1pPr marL="0" indent="0">
              <a:buNone/>
              <a:defRPr>
                <a:latin typeface="Aptos Display" panose="020B0004020202020204" pitchFamily="34" charset="0"/>
              </a:defRPr>
            </a:lvl1pPr>
          </a:lstStyle>
          <a:p>
            <a:endParaRPr lang="en-AU" dirty="0"/>
          </a:p>
        </p:txBody>
      </p:sp>
      <p:sp>
        <p:nvSpPr>
          <p:cNvPr id="8" name="Picture Placeholder 4">
            <a:extLst>
              <a:ext uri="{FF2B5EF4-FFF2-40B4-BE49-F238E27FC236}">
                <a16:creationId xmlns:a16="http://schemas.microsoft.com/office/drawing/2014/main" id="{1A544C80-70F2-3D46-10E7-BE1A6BC551B5}"/>
              </a:ext>
            </a:extLst>
          </p:cNvPr>
          <p:cNvSpPr>
            <a:spLocks noGrp="1"/>
          </p:cNvSpPr>
          <p:nvPr>
            <p:ph type="pic" sz="quarter" idx="13"/>
          </p:nvPr>
        </p:nvSpPr>
        <p:spPr>
          <a:xfrm>
            <a:off x="7303653" y="1228222"/>
            <a:ext cx="2116137" cy="1995487"/>
          </a:xfrm>
        </p:spPr>
        <p:txBody>
          <a:bodyPr/>
          <a:lstStyle>
            <a:lvl1pPr marL="0" indent="0">
              <a:buNone/>
              <a:defRPr>
                <a:latin typeface="Aptos Display" panose="020B0004020202020204" pitchFamily="34" charset="0"/>
              </a:defRPr>
            </a:lvl1pPr>
          </a:lstStyle>
          <a:p>
            <a:endParaRPr lang="en-AU" dirty="0"/>
          </a:p>
        </p:txBody>
      </p:sp>
      <p:sp>
        <p:nvSpPr>
          <p:cNvPr id="9" name="Picture Placeholder 4">
            <a:extLst>
              <a:ext uri="{FF2B5EF4-FFF2-40B4-BE49-F238E27FC236}">
                <a16:creationId xmlns:a16="http://schemas.microsoft.com/office/drawing/2014/main" id="{34F54530-0A6D-25C4-2798-722E6A85187C}"/>
              </a:ext>
            </a:extLst>
          </p:cNvPr>
          <p:cNvSpPr>
            <a:spLocks noGrp="1"/>
          </p:cNvSpPr>
          <p:nvPr>
            <p:ph type="pic" sz="quarter" idx="14"/>
          </p:nvPr>
        </p:nvSpPr>
        <p:spPr>
          <a:xfrm>
            <a:off x="9572190" y="1228221"/>
            <a:ext cx="2116137" cy="1995487"/>
          </a:xfrm>
        </p:spPr>
        <p:txBody>
          <a:bodyPr/>
          <a:lstStyle>
            <a:lvl1pPr marL="0" indent="0">
              <a:buNone/>
              <a:defRPr>
                <a:latin typeface="Aptos Display" panose="020B0004020202020204" pitchFamily="34" charset="0"/>
              </a:defRPr>
            </a:lvl1pPr>
          </a:lstStyle>
          <a:p>
            <a:endParaRPr lang="en-AU" dirty="0"/>
          </a:p>
        </p:txBody>
      </p:sp>
      <p:sp>
        <p:nvSpPr>
          <p:cNvPr id="10" name="Picture Placeholder 4">
            <a:extLst>
              <a:ext uri="{FF2B5EF4-FFF2-40B4-BE49-F238E27FC236}">
                <a16:creationId xmlns:a16="http://schemas.microsoft.com/office/drawing/2014/main" id="{77416A13-80E2-0192-393F-B3EE40CE73E0}"/>
              </a:ext>
            </a:extLst>
          </p:cNvPr>
          <p:cNvSpPr>
            <a:spLocks noGrp="1"/>
          </p:cNvSpPr>
          <p:nvPr>
            <p:ph type="pic" sz="quarter" idx="15"/>
          </p:nvPr>
        </p:nvSpPr>
        <p:spPr>
          <a:xfrm>
            <a:off x="498042" y="3671242"/>
            <a:ext cx="2116137" cy="1995487"/>
          </a:xfrm>
        </p:spPr>
        <p:txBody>
          <a:bodyPr/>
          <a:lstStyle>
            <a:lvl1pPr marL="0" indent="0">
              <a:buNone/>
              <a:defRPr>
                <a:latin typeface="Aptos Display" panose="020B0004020202020204" pitchFamily="34" charset="0"/>
              </a:defRPr>
            </a:lvl1pPr>
          </a:lstStyle>
          <a:p>
            <a:endParaRPr lang="en-AU" dirty="0"/>
          </a:p>
        </p:txBody>
      </p:sp>
      <p:sp>
        <p:nvSpPr>
          <p:cNvPr id="11" name="Picture Placeholder 4">
            <a:extLst>
              <a:ext uri="{FF2B5EF4-FFF2-40B4-BE49-F238E27FC236}">
                <a16:creationId xmlns:a16="http://schemas.microsoft.com/office/drawing/2014/main" id="{5BAF4779-FBE0-3DFC-AF1C-F86A31F98677}"/>
              </a:ext>
            </a:extLst>
          </p:cNvPr>
          <p:cNvSpPr>
            <a:spLocks noGrp="1"/>
          </p:cNvSpPr>
          <p:nvPr>
            <p:ph type="pic" sz="quarter" idx="16"/>
          </p:nvPr>
        </p:nvSpPr>
        <p:spPr>
          <a:xfrm>
            <a:off x="2766579" y="3671242"/>
            <a:ext cx="2116137" cy="1995487"/>
          </a:xfrm>
        </p:spPr>
        <p:txBody>
          <a:bodyPr/>
          <a:lstStyle>
            <a:lvl1pPr marL="0" indent="0">
              <a:buNone/>
              <a:defRPr>
                <a:latin typeface="Aptos Display" panose="020B0004020202020204" pitchFamily="34" charset="0"/>
              </a:defRPr>
            </a:lvl1pPr>
          </a:lstStyle>
          <a:p>
            <a:endParaRPr lang="en-AU" dirty="0"/>
          </a:p>
        </p:txBody>
      </p:sp>
      <p:sp>
        <p:nvSpPr>
          <p:cNvPr id="12" name="Picture Placeholder 4">
            <a:extLst>
              <a:ext uri="{FF2B5EF4-FFF2-40B4-BE49-F238E27FC236}">
                <a16:creationId xmlns:a16="http://schemas.microsoft.com/office/drawing/2014/main" id="{6AE0DAB2-1985-08A3-6029-B1ED0D492FDB}"/>
              </a:ext>
            </a:extLst>
          </p:cNvPr>
          <p:cNvSpPr>
            <a:spLocks noGrp="1"/>
          </p:cNvSpPr>
          <p:nvPr>
            <p:ph type="pic" sz="quarter" idx="17"/>
          </p:nvPr>
        </p:nvSpPr>
        <p:spPr>
          <a:xfrm>
            <a:off x="5035116" y="3671242"/>
            <a:ext cx="2116137" cy="1995487"/>
          </a:xfrm>
        </p:spPr>
        <p:txBody>
          <a:bodyPr/>
          <a:lstStyle>
            <a:lvl1pPr marL="0" indent="0">
              <a:buNone/>
              <a:defRPr>
                <a:latin typeface="Aptos Display" panose="020B0004020202020204" pitchFamily="34" charset="0"/>
              </a:defRPr>
            </a:lvl1pPr>
          </a:lstStyle>
          <a:p>
            <a:endParaRPr lang="en-AU" dirty="0"/>
          </a:p>
        </p:txBody>
      </p:sp>
      <p:sp>
        <p:nvSpPr>
          <p:cNvPr id="13" name="Picture Placeholder 4">
            <a:extLst>
              <a:ext uri="{FF2B5EF4-FFF2-40B4-BE49-F238E27FC236}">
                <a16:creationId xmlns:a16="http://schemas.microsoft.com/office/drawing/2014/main" id="{C9F2A12A-C59E-CB62-D58C-FE55D872365B}"/>
              </a:ext>
            </a:extLst>
          </p:cNvPr>
          <p:cNvSpPr>
            <a:spLocks noGrp="1"/>
          </p:cNvSpPr>
          <p:nvPr>
            <p:ph type="pic" sz="quarter" idx="18"/>
          </p:nvPr>
        </p:nvSpPr>
        <p:spPr>
          <a:xfrm>
            <a:off x="7303653" y="3671241"/>
            <a:ext cx="2116137" cy="1995487"/>
          </a:xfrm>
        </p:spPr>
        <p:txBody>
          <a:bodyPr/>
          <a:lstStyle>
            <a:lvl1pPr marL="0" indent="0">
              <a:buNone/>
              <a:defRPr>
                <a:latin typeface="Aptos Display" panose="020B0004020202020204" pitchFamily="34" charset="0"/>
              </a:defRPr>
            </a:lvl1pPr>
          </a:lstStyle>
          <a:p>
            <a:endParaRPr lang="en-AU" dirty="0"/>
          </a:p>
        </p:txBody>
      </p:sp>
      <p:sp>
        <p:nvSpPr>
          <p:cNvPr id="14" name="Picture Placeholder 4">
            <a:extLst>
              <a:ext uri="{FF2B5EF4-FFF2-40B4-BE49-F238E27FC236}">
                <a16:creationId xmlns:a16="http://schemas.microsoft.com/office/drawing/2014/main" id="{61D34D11-B477-8A5A-DBFD-FD8D87599802}"/>
              </a:ext>
            </a:extLst>
          </p:cNvPr>
          <p:cNvSpPr>
            <a:spLocks noGrp="1"/>
          </p:cNvSpPr>
          <p:nvPr>
            <p:ph type="pic" sz="quarter" idx="19"/>
          </p:nvPr>
        </p:nvSpPr>
        <p:spPr>
          <a:xfrm>
            <a:off x="9572190" y="3671240"/>
            <a:ext cx="2116137" cy="1995487"/>
          </a:xfrm>
        </p:spPr>
        <p:txBody>
          <a:bodyPr/>
          <a:lstStyle>
            <a:lvl1pPr marL="0" indent="0">
              <a:buNone/>
              <a:defRPr>
                <a:latin typeface="Aptos Display" panose="020B0004020202020204" pitchFamily="34" charset="0"/>
              </a:defRPr>
            </a:lvl1pPr>
          </a:lstStyle>
          <a:p>
            <a:endParaRPr lang="en-AU" dirty="0"/>
          </a:p>
        </p:txBody>
      </p:sp>
      <p:sp>
        <p:nvSpPr>
          <p:cNvPr id="16" name="Text Placeholder 15">
            <a:extLst>
              <a:ext uri="{FF2B5EF4-FFF2-40B4-BE49-F238E27FC236}">
                <a16:creationId xmlns:a16="http://schemas.microsoft.com/office/drawing/2014/main" id="{A89D47BB-3D83-9062-A482-D890C9BA22E7}"/>
              </a:ext>
            </a:extLst>
          </p:cNvPr>
          <p:cNvSpPr>
            <a:spLocks noGrp="1"/>
          </p:cNvSpPr>
          <p:nvPr>
            <p:ph type="body" sz="quarter" idx="20"/>
          </p:nvPr>
        </p:nvSpPr>
        <p:spPr>
          <a:xfrm>
            <a:off x="498475" y="3223058"/>
            <a:ext cx="2116138" cy="447675"/>
          </a:xfrm>
        </p:spPr>
        <p:txBody>
          <a:bodyPr>
            <a:normAutofit/>
          </a:bodyPr>
          <a:lstStyle>
            <a:lvl1pPr marL="0" indent="0">
              <a:buNone/>
              <a:defRPr sz="1000">
                <a:latin typeface="Aptos Display" panose="020B0004020202020204" pitchFamily="34" charset="0"/>
              </a:defRPr>
            </a:lvl1pPr>
          </a:lstStyle>
          <a:p>
            <a:pPr lvl="0"/>
            <a:endParaRPr lang="en-AU" dirty="0"/>
          </a:p>
        </p:txBody>
      </p:sp>
      <p:sp>
        <p:nvSpPr>
          <p:cNvPr id="17" name="Text Placeholder 15">
            <a:extLst>
              <a:ext uri="{FF2B5EF4-FFF2-40B4-BE49-F238E27FC236}">
                <a16:creationId xmlns:a16="http://schemas.microsoft.com/office/drawing/2014/main" id="{83854B88-7896-4ED7-D28E-3FBBC3725EC5}"/>
              </a:ext>
            </a:extLst>
          </p:cNvPr>
          <p:cNvSpPr>
            <a:spLocks noGrp="1"/>
          </p:cNvSpPr>
          <p:nvPr>
            <p:ph type="body" sz="quarter" idx="21"/>
          </p:nvPr>
        </p:nvSpPr>
        <p:spPr>
          <a:xfrm>
            <a:off x="2776465" y="3223057"/>
            <a:ext cx="2116138" cy="447675"/>
          </a:xfrm>
        </p:spPr>
        <p:txBody>
          <a:bodyPr>
            <a:normAutofit/>
          </a:bodyPr>
          <a:lstStyle>
            <a:lvl1pPr marL="0" indent="0">
              <a:buNone/>
              <a:defRPr sz="1000">
                <a:latin typeface="Aptos Display" panose="020B0004020202020204" pitchFamily="34" charset="0"/>
              </a:defRPr>
            </a:lvl1pPr>
          </a:lstStyle>
          <a:p>
            <a:pPr lvl="0"/>
            <a:endParaRPr lang="en-AU" dirty="0"/>
          </a:p>
        </p:txBody>
      </p:sp>
      <p:sp>
        <p:nvSpPr>
          <p:cNvPr id="18" name="Text Placeholder 15">
            <a:extLst>
              <a:ext uri="{FF2B5EF4-FFF2-40B4-BE49-F238E27FC236}">
                <a16:creationId xmlns:a16="http://schemas.microsoft.com/office/drawing/2014/main" id="{4B083A0F-77CB-4E10-26E8-D8EF2CE57C7A}"/>
              </a:ext>
            </a:extLst>
          </p:cNvPr>
          <p:cNvSpPr>
            <a:spLocks noGrp="1"/>
          </p:cNvSpPr>
          <p:nvPr>
            <p:ph type="body" sz="quarter" idx="22"/>
          </p:nvPr>
        </p:nvSpPr>
        <p:spPr>
          <a:xfrm>
            <a:off x="5044568" y="3240010"/>
            <a:ext cx="2116138" cy="447675"/>
          </a:xfrm>
        </p:spPr>
        <p:txBody>
          <a:bodyPr>
            <a:normAutofit/>
          </a:bodyPr>
          <a:lstStyle>
            <a:lvl1pPr marL="0" indent="0">
              <a:buNone/>
              <a:defRPr sz="1000">
                <a:latin typeface="Aptos Display" panose="020B0004020202020204" pitchFamily="34" charset="0"/>
              </a:defRPr>
            </a:lvl1pPr>
          </a:lstStyle>
          <a:p>
            <a:pPr lvl="0"/>
            <a:endParaRPr lang="en-AU" dirty="0"/>
          </a:p>
        </p:txBody>
      </p:sp>
      <p:sp>
        <p:nvSpPr>
          <p:cNvPr id="19" name="Text Placeholder 15">
            <a:extLst>
              <a:ext uri="{FF2B5EF4-FFF2-40B4-BE49-F238E27FC236}">
                <a16:creationId xmlns:a16="http://schemas.microsoft.com/office/drawing/2014/main" id="{3321DB3F-F32D-3EC7-D609-84A39F639AEA}"/>
              </a:ext>
            </a:extLst>
          </p:cNvPr>
          <p:cNvSpPr>
            <a:spLocks noGrp="1"/>
          </p:cNvSpPr>
          <p:nvPr>
            <p:ph type="body" sz="quarter" idx="23"/>
          </p:nvPr>
        </p:nvSpPr>
        <p:spPr>
          <a:xfrm>
            <a:off x="7299397" y="3240009"/>
            <a:ext cx="2116138" cy="447675"/>
          </a:xfrm>
        </p:spPr>
        <p:txBody>
          <a:bodyPr>
            <a:normAutofit/>
          </a:bodyPr>
          <a:lstStyle>
            <a:lvl1pPr marL="0" indent="0">
              <a:buNone/>
              <a:defRPr sz="1000">
                <a:latin typeface="Aptos Display" panose="020B0004020202020204" pitchFamily="34" charset="0"/>
              </a:defRPr>
            </a:lvl1pPr>
          </a:lstStyle>
          <a:p>
            <a:pPr lvl="0"/>
            <a:endParaRPr lang="en-AU" dirty="0"/>
          </a:p>
        </p:txBody>
      </p:sp>
      <p:sp>
        <p:nvSpPr>
          <p:cNvPr id="20" name="Text Placeholder 15">
            <a:extLst>
              <a:ext uri="{FF2B5EF4-FFF2-40B4-BE49-F238E27FC236}">
                <a16:creationId xmlns:a16="http://schemas.microsoft.com/office/drawing/2014/main" id="{76CC359A-6588-A724-A4AE-69CF700EB477}"/>
              </a:ext>
            </a:extLst>
          </p:cNvPr>
          <p:cNvSpPr>
            <a:spLocks noGrp="1"/>
          </p:cNvSpPr>
          <p:nvPr>
            <p:ph type="body" sz="quarter" idx="24"/>
          </p:nvPr>
        </p:nvSpPr>
        <p:spPr>
          <a:xfrm>
            <a:off x="9572189" y="3240009"/>
            <a:ext cx="2116138" cy="447675"/>
          </a:xfrm>
        </p:spPr>
        <p:txBody>
          <a:bodyPr>
            <a:normAutofit/>
          </a:bodyPr>
          <a:lstStyle>
            <a:lvl1pPr marL="0" indent="0">
              <a:buNone/>
              <a:defRPr sz="1000">
                <a:latin typeface="Aptos Display" panose="020B0004020202020204" pitchFamily="34" charset="0"/>
              </a:defRPr>
            </a:lvl1pPr>
          </a:lstStyle>
          <a:p>
            <a:pPr lvl="0"/>
            <a:endParaRPr lang="en-AU" dirty="0"/>
          </a:p>
        </p:txBody>
      </p:sp>
      <p:sp>
        <p:nvSpPr>
          <p:cNvPr id="21" name="Text Placeholder 15">
            <a:extLst>
              <a:ext uri="{FF2B5EF4-FFF2-40B4-BE49-F238E27FC236}">
                <a16:creationId xmlns:a16="http://schemas.microsoft.com/office/drawing/2014/main" id="{D602C883-47B8-95E3-CF5D-DD02756369EE}"/>
              </a:ext>
            </a:extLst>
          </p:cNvPr>
          <p:cNvSpPr>
            <a:spLocks noGrp="1"/>
          </p:cNvSpPr>
          <p:nvPr>
            <p:ph type="body" sz="quarter" idx="25"/>
          </p:nvPr>
        </p:nvSpPr>
        <p:spPr>
          <a:xfrm>
            <a:off x="489022" y="5693990"/>
            <a:ext cx="2116138" cy="447675"/>
          </a:xfrm>
        </p:spPr>
        <p:txBody>
          <a:bodyPr>
            <a:normAutofit/>
          </a:bodyPr>
          <a:lstStyle>
            <a:lvl1pPr marL="0" indent="0">
              <a:buNone/>
              <a:defRPr sz="1000">
                <a:latin typeface="Aptos Display" panose="020B0004020202020204" pitchFamily="34" charset="0"/>
              </a:defRPr>
            </a:lvl1pPr>
          </a:lstStyle>
          <a:p>
            <a:pPr lvl="0"/>
            <a:endParaRPr lang="en-AU" dirty="0"/>
          </a:p>
        </p:txBody>
      </p:sp>
      <p:sp>
        <p:nvSpPr>
          <p:cNvPr id="22" name="Text Placeholder 15">
            <a:extLst>
              <a:ext uri="{FF2B5EF4-FFF2-40B4-BE49-F238E27FC236}">
                <a16:creationId xmlns:a16="http://schemas.microsoft.com/office/drawing/2014/main" id="{63112855-473F-7CB2-073B-A898FD99891C}"/>
              </a:ext>
            </a:extLst>
          </p:cNvPr>
          <p:cNvSpPr>
            <a:spLocks noGrp="1"/>
          </p:cNvSpPr>
          <p:nvPr>
            <p:ph type="body" sz="quarter" idx="26"/>
          </p:nvPr>
        </p:nvSpPr>
        <p:spPr>
          <a:xfrm>
            <a:off x="2767012" y="5693989"/>
            <a:ext cx="2116138" cy="447675"/>
          </a:xfrm>
        </p:spPr>
        <p:txBody>
          <a:bodyPr>
            <a:normAutofit/>
          </a:bodyPr>
          <a:lstStyle>
            <a:lvl1pPr marL="0" indent="0">
              <a:buNone/>
              <a:defRPr sz="1000">
                <a:latin typeface="Aptos Display" panose="020B0004020202020204" pitchFamily="34" charset="0"/>
              </a:defRPr>
            </a:lvl1pPr>
          </a:lstStyle>
          <a:p>
            <a:pPr lvl="0"/>
            <a:endParaRPr lang="en-AU" dirty="0"/>
          </a:p>
        </p:txBody>
      </p:sp>
      <p:sp>
        <p:nvSpPr>
          <p:cNvPr id="23" name="Text Placeholder 15">
            <a:extLst>
              <a:ext uri="{FF2B5EF4-FFF2-40B4-BE49-F238E27FC236}">
                <a16:creationId xmlns:a16="http://schemas.microsoft.com/office/drawing/2014/main" id="{0102C880-3FFC-ECA7-A400-EEC17C81D83E}"/>
              </a:ext>
            </a:extLst>
          </p:cNvPr>
          <p:cNvSpPr>
            <a:spLocks noGrp="1"/>
          </p:cNvSpPr>
          <p:nvPr>
            <p:ph type="body" sz="quarter" idx="27"/>
          </p:nvPr>
        </p:nvSpPr>
        <p:spPr>
          <a:xfrm>
            <a:off x="5035115" y="5710942"/>
            <a:ext cx="2116138" cy="447675"/>
          </a:xfrm>
        </p:spPr>
        <p:txBody>
          <a:bodyPr>
            <a:normAutofit/>
          </a:bodyPr>
          <a:lstStyle>
            <a:lvl1pPr marL="0" indent="0">
              <a:buNone/>
              <a:defRPr sz="1000">
                <a:latin typeface="Aptos Display" panose="020B0004020202020204" pitchFamily="34" charset="0"/>
              </a:defRPr>
            </a:lvl1pPr>
          </a:lstStyle>
          <a:p>
            <a:pPr lvl="0"/>
            <a:endParaRPr lang="en-AU" dirty="0"/>
          </a:p>
        </p:txBody>
      </p:sp>
      <p:sp>
        <p:nvSpPr>
          <p:cNvPr id="24" name="Text Placeholder 15">
            <a:extLst>
              <a:ext uri="{FF2B5EF4-FFF2-40B4-BE49-F238E27FC236}">
                <a16:creationId xmlns:a16="http://schemas.microsoft.com/office/drawing/2014/main" id="{FE8437DF-15A5-5CE2-7103-60975AE60235}"/>
              </a:ext>
            </a:extLst>
          </p:cNvPr>
          <p:cNvSpPr>
            <a:spLocks noGrp="1"/>
          </p:cNvSpPr>
          <p:nvPr>
            <p:ph type="body" sz="quarter" idx="28"/>
          </p:nvPr>
        </p:nvSpPr>
        <p:spPr>
          <a:xfrm>
            <a:off x="7289944" y="5710941"/>
            <a:ext cx="2116138" cy="447675"/>
          </a:xfrm>
        </p:spPr>
        <p:txBody>
          <a:bodyPr>
            <a:normAutofit/>
          </a:bodyPr>
          <a:lstStyle>
            <a:lvl1pPr marL="0" indent="0">
              <a:buNone/>
              <a:defRPr sz="1000">
                <a:latin typeface="Aptos Display" panose="020B0004020202020204" pitchFamily="34" charset="0"/>
              </a:defRPr>
            </a:lvl1pPr>
          </a:lstStyle>
          <a:p>
            <a:pPr lvl="0"/>
            <a:endParaRPr lang="en-AU" dirty="0"/>
          </a:p>
        </p:txBody>
      </p:sp>
      <p:sp>
        <p:nvSpPr>
          <p:cNvPr id="25" name="Text Placeholder 15">
            <a:extLst>
              <a:ext uri="{FF2B5EF4-FFF2-40B4-BE49-F238E27FC236}">
                <a16:creationId xmlns:a16="http://schemas.microsoft.com/office/drawing/2014/main" id="{B3199316-EE05-E8CB-F4E9-0985845FEFC9}"/>
              </a:ext>
            </a:extLst>
          </p:cNvPr>
          <p:cNvSpPr>
            <a:spLocks noGrp="1"/>
          </p:cNvSpPr>
          <p:nvPr>
            <p:ph type="body" sz="quarter" idx="29"/>
          </p:nvPr>
        </p:nvSpPr>
        <p:spPr>
          <a:xfrm>
            <a:off x="9562736" y="5710941"/>
            <a:ext cx="2116138" cy="447675"/>
          </a:xfrm>
        </p:spPr>
        <p:txBody>
          <a:bodyPr>
            <a:normAutofit/>
          </a:bodyPr>
          <a:lstStyle>
            <a:lvl1pPr marL="0" indent="0">
              <a:buNone/>
              <a:defRPr sz="1000">
                <a:latin typeface="Aptos Display" panose="020B0004020202020204" pitchFamily="34" charset="0"/>
              </a:defRPr>
            </a:lvl1pPr>
          </a:lstStyle>
          <a:p>
            <a:pPr lvl="0"/>
            <a:endParaRPr lang="en-AU" dirty="0"/>
          </a:p>
        </p:txBody>
      </p:sp>
    </p:spTree>
    <p:extLst>
      <p:ext uri="{BB962C8B-B14F-4D97-AF65-F5344CB8AC3E}">
        <p14:creationId xmlns:p14="http://schemas.microsoft.com/office/powerpoint/2010/main" val="12137559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 JTA - Key">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E0821849-7DB7-FA4E-73A8-B9EE85683D13}"/>
              </a:ext>
            </a:extLst>
          </p:cNvPr>
          <p:cNvGraphicFramePr>
            <a:graphicFrameLocks noGrp="1"/>
          </p:cNvGraphicFramePr>
          <p:nvPr userDrawn="1">
            <p:extLst>
              <p:ext uri="{D42A27DB-BD31-4B8C-83A1-F6EECF244321}">
                <p14:modId xmlns:p14="http://schemas.microsoft.com/office/powerpoint/2010/main" val="2663447286"/>
              </p:ext>
            </p:extLst>
          </p:nvPr>
        </p:nvGraphicFramePr>
        <p:xfrm>
          <a:off x="838201" y="1247462"/>
          <a:ext cx="10515599" cy="1440000"/>
        </p:xfrm>
        <a:graphic>
          <a:graphicData uri="http://schemas.openxmlformats.org/drawingml/2006/table">
            <a:tbl>
              <a:tblPr firstRow="1" bandRow="1">
                <a:tableStyleId>{5C22544A-7EE6-4342-B048-85BDC9FD1C3A}</a:tableStyleId>
              </a:tblPr>
              <a:tblGrid>
                <a:gridCol w="613358">
                  <a:extLst>
                    <a:ext uri="{9D8B030D-6E8A-4147-A177-3AD203B41FA5}">
                      <a16:colId xmlns:a16="http://schemas.microsoft.com/office/drawing/2014/main" val="3100774766"/>
                    </a:ext>
                  </a:extLst>
                </a:gridCol>
                <a:gridCol w="1258837">
                  <a:extLst>
                    <a:ext uri="{9D8B030D-6E8A-4147-A177-3AD203B41FA5}">
                      <a16:colId xmlns:a16="http://schemas.microsoft.com/office/drawing/2014/main" val="2541382255"/>
                    </a:ext>
                  </a:extLst>
                </a:gridCol>
                <a:gridCol w="8643404">
                  <a:extLst>
                    <a:ext uri="{9D8B030D-6E8A-4147-A177-3AD203B41FA5}">
                      <a16:colId xmlns:a16="http://schemas.microsoft.com/office/drawing/2014/main" val="2966900169"/>
                    </a:ext>
                  </a:extLst>
                </a:gridCol>
              </a:tblGrid>
              <a:tr h="360000">
                <a:tc gridSpan="3">
                  <a:txBody>
                    <a:bodyPr/>
                    <a:lstStyle/>
                    <a:p>
                      <a:pPr algn="l"/>
                      <a:r>
                        <a:rPr lang="en-US" sz="1400" b="0" i="0" dirty="0">
                          <a:latin typeface="Aptos Display" panose="020B0004020202020204" pitchFamily="34" charset="0"/>
                          <a:cs typeface="DIN Pro Regular" panose="020B0504020101020102" pitchFamily="34" charset="0"/>
                        </a:rPr>
                        <a:t>Job Task Analysis Frequency Key</a:t>
                      </a:r>
                      <a:endParaRPr lang="en-US" sz="1400" b="0" i="0" dirty="0">
                        <a:latin typeface="Aptos Display" panose="020B0004020202020204" pitchFamily="34" charset="0"/>
                      </a:endParaRPr>
                    </a:p>
                  </a:txBody>
                  <a:tcPr anchor="ctr">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23408B"/>
                    </a:solidFill>
                  </a:tcPr>
                </a:tc>
                <a:tc hMerge="1">
                  <a:txBody>
                    <a:bodyPr/>
                    <a:lstStyle/>
                    <a:p>
                      <a:pPr algn="ctr"/>
                      <a:r>
                        <a:rPr lang="en-US" sz="1400" b="0" i="0" dirty="0">
                          <a:latin typeface="News Gothic MT" panose="020B0503020103020203" pitchFamily="34" charset="0"/>
                          <a:cs typeface="DIN Pro Regular" panose="020B0504020101020102" pitchFamily="34" charset="0"/>
                        </a:rPr>
                        <a:t>Frequency</a:t>
                      </a:r>
                    </a:p>
                  </a:txBody>
                  <a:tcPr anchor="ctr">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24A8C0"/>
                    </a:solidFill>
                  </a:tcPr>
                </a:tc>
                <a:tc hMerge="1">
                  <a:txBody>
                    <a:bodyPr/>
                    <a:lstStyle/>
                    <a:p>
                      <a:pPr algn="ctr"/>
                      <a:r>
                        <a:rPr lang="en-US" sz="1400" b="0" i="0" dirty="0">
                          <a:latin typeface="News Gothic MT" panose="020B0503020103020203" pitchFamily="34" charset="0"/>
                          <a:cs typeface="DIN Pro Regular" panose="020B0504020101020102" pitchFamily="34" charset="0"/>
                        </a:rPr>
                        <a:t>Comments</a:t>
                      </a:r>
                    </a:p>
                  </a:txBody>
                  <a:tcPr anchor="ctr">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24A8C0"/>
                    </a:solidFill>
                  </a:tcPr>
                </a:tc>
                <a:extLst>
                  <a:ext uri="{0D108BD9-81ED-4DB2-BD59-A6C34878D82A}">
                    <a16:rowId xmlns:a16="http://schemas.microsoft.com/office/drawing/2014/main" val="3012557252"/>
                  </a:ext>
                </a:extLst>
              </a:tr>
              <a:tr h="360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0" i="0" dirty="0">
                          <a:solidFill>
                            <a:schemeClr val="tx1"/>
                          </a:solidFill>
                          <a:latin typeface="Aptos Display" panose="020B0004020202020204" pitchFamily="34" charset="0"/>
                          <a:cs typeface="DIN Pro Regular" panose="020B0504020101020102" pitchFamily="34" charset="0"/>
                        </a:rPr>
                        <a:t>I</a:t>
                      </a:r>
                    </a:p>
                  </a:txBody>
                  <a:tcPr anchor="ctr">
                    <a:lnT w="38100" cap="flat" cmpd="sng" algn="ctr">
                      <a:no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0" i="0" dirty="0">
                          <a:solidFill>
                            <a:schemeClr val="tx1"/>
                          </a:solidFill>
                          <a:latin typeface="Aptos Display" panose="020B0004020202020204" pitchFamily="34" charset="0"/>
                          <a:cs typeface="DIN Pro Regular" panose="020B0504020101020102" pitchFamily="34" charset="0"/>
                        </a:rPr>
                        <a:t>= Infrequent</a:t>
                      </a:r>
                    </a:p>
                  </a:txBody>
                  <a:tcPr anchor="ctr">
                    <a:lnT w="38100" cap="flat" cmpd="sng" algn="ctr">
                      <a:no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chemeClr val="bg1"/>
                    </a:solidFill>
                  </a:tcPr>
                </a:tc>
                <a:tc>
                  <a:txBody>
                    <a:bodyPr/>
                    <a:lstStyle/>
                    <a:p>
                      <a:pPr algn="l"/>
                      <a:r>
                        <a:rPr lang="en-US" sz="1000" dirty="0">
                          <a:latin typeface="Aptos Display" panose="020B0004020202020204" pitchFamily="34" charset="0"/>
                        </a:rPr>
                        <a:t>Intermittent activity exists for a short time or less than 20% of the time when performing the job </a:t>
                      </a:r>
                      <a:endParaRPr lang="en-US" sz="1000" b="0" i="0" dirty="0">
                        <a:solidFill>
                          <a:schemeClr val="tx1"/>
                        </a:solidFill>
                        <a:latin typeface="Aptos Display" panose="020B0004020202020204" pitchFamily="34" charset="0"/>
                        <a:cs typeface="DIN Pro Regular" panose="020B0504020101020102" pitchFamily="34" charset="0"/>
                      </a:endParaRPr>
                    </a:p>
                  </a:txBody>
                  <a:tcPr anchor="ctr">
                    <a:lnT w="38100" cap="flat" cmpd="sng" algn="ctr">
                      <a:no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450061421"/>
                  </a:ext>
                </a:extLst>
              </a:tr>
              <a:tr h="360000">
                <a:tc>
                  <a:txBody>
                    <a:bodyPr/>
                    <a:lstStyle/>
                    <a:p>
                      <a:r>
                        <a:rPr lang="en-US" sz="1000" b="0" i="0" dirty="0">
                          <a:solidFill>
                            <a:schemeClr val="tx1"/>
                          </a:solidFill>
                          <a:latin typeface="Aptos Display" panose="020B0004020202020204" pitchFamily="34" charset="0"/>
                          <a:cs typeface="DIN Pro Regular" panose="020B0504020101020102" pitchFamily="34" charset="0"/>
                        </a:rPr>
                        <a:t>F</a:t>
                      </a:r>
                    </a:p>
                  </a:txBody>
                  <a:tcPr anchor="ctr">
                    <a:lnT w="3175" cap="flat" cmpd="sng" algn="ctr">
                      <a:solidFill>
                        <a:schemeClr val="tx1">
                          <a:lumMod val="40000"/>
                          <a:lumOff val="60000"/>
                        </a:schemeClr>
                      </a:solid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000" dirty="0">
                          <a:latin typeface="Aptos Display" panose="020B0004020202020204" pitchFamily="34" charset="0"/>
                        </a:rPr>
                        <a:t>= Frequent</a:t>
                      </a:r>
                      <a:endParaRPr lang="en-US" sz="1000" b="0" i="0" dirty="0">
                        <a:solidFill>
                          <a:schemeClr val="tx1"/>
                        </a:solidFill>
                        <a:latin typeface="Aptos Display" panose="020B0004020202020204" pitchFamily="34" charset="0"/>
                        <a:cs typeface="DIN Pro Regular" panose="020B0504020101020102" pitchFamily="34" charset="0"/>
                      </a:endParaRPr>
                    </a:p>
                  </a:txBody>
                  <a:tcPr anchor="ctr">
                    <a:lnT w="3175" cap="flat" cmpd="sng" algn="ctr">
                      <a:solidFill>
                        <a:schemeClr val="tx1">
                          <a:lumMod val="40000"/>
                          <a:lumOff val="60000"/>
                        </a:schemeClr>
                      </a:solid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latin typeface="Aptos Display" panose="020B0004020202020204" pitchFamily="34" charset="0"/>
                        </a:rPr>
                        <a:t>Activity exists between 20% and 60% of the time when performing the job</a:t>
                      </a:r>
                      <a:endParaRPr lang="en-US" sz="1000" b="0" i="0" dirty="0">
                        <a:solidFill>
                          <a:schemeClr val="tx1"/>
                        </a:solidFill>
                        <a:latin typeface="Aptos Display" panose="020B0004020202020204" pitchFamily="34" charset="0"/>
                        <a:cs typeface="DIN Pro Regular" panose="020B0504020101020102" pitchFamily="34" charset="0"/>
                      </a:endParaRPr>
                    </a:p>
                  </a:txBody>
                  <a:tcPr anchor="ctr">
                    <a:lnT w="3175" cap="flat" cmpd="sng" algn="ctr">
                      <a:solidFill>
                        <a:schemeClr val="tx1">
                          <a:lumMod val="40000"/>
                          <a:lumOff val="60000"/>
                        </a:schemeClr>
                      </a:solid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963981974"/>
                  </a:ext>
                </a:extLst>
              </a:tr>
              <a:tr h="360000">
                <a:tc>
                  <a:txBody>
                    <a:bodyPr/>
                    <a:lstStyle/>
                    <a:p>
                      <a:r>
                        <a:rPr lang="en-US" sz="1000" b="0" i="0" dirty="0">
                          <a:solidFill>
                            <a:schemeClr val="tx1"/>
                          </a:solidFill>
                          <a:latin typeface="Aptos Display" panose="020B0004020202020204" pitchFamily="34" charset="0"/>
                          <a:cs typeface="DIN Pro Regular" panose="020B0504020101020102" pitchFamily="34" charset="0"/>
                        </a:rPr>
                        <a:t>C</a:t>
                      </a:r>
                    </a:p>
                  </a:txBody>
                  <a:tcPr anchor="ctr">
                    <a:lnT w="3175" cap="flat" cmpd="sng" algn="ctr">
                      <a:solidFill>
                        <a:schemeClr val="tx1">
                          <a:lumMod val="40000"/>
                          <a:lumOff val="60000"/>
                        </a:schemeClr>
                      </a:solid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000" dirty="0">
                          <a:latin typeface="Aptos Display" panose="020B0004020202020204" pitchFamily="34" charset="0"/>
                        </a:rPr>
                        <a:t>= Constant </a:t>
                      </a:r>
                      <a:endParaRPr lang="en-US" sz="1000" b="0" i="0" dirty="0">
                        <a:solidFill>
                          <a:schemeClr val="tx1"/>
                        </a:solidFill>
                        <a:latin typeface="Aptos Display" panose="020B0004020202020204" pitchFamily="34" charset="0"/>
                        <a:cs typeface="DIN Pro Regular" panose="020B0504020101020102" pitchFamily="34" charset="0"/>
                      </a:endParaRPr>
                    </a:p>
                  </a:txBody>
                  <a:tcPr anchor="ctr">
                    <a:lnT w="3175" cap="flat" cmpd="sng" algn="ctr">
                      <a:solidFill>
                        <a:schemeClr val="tx1">
                          <a:lumMod val="40000"/>
                          <a:lumOff val="60000"/>
                        </a:schemeClr>
                      </a:solid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latin typeface="Aptos Display" panose="020B0004020202020204" pitchFamily="34" charset="0"/>
                        </a:rPr>
                        <a:t>Activity exists for more than 60% or the time when performing the job</a:t>
                      </a:r>
                      <a:endParaRPr lang="en-US" sz="1000" b="0" i="0" dirty="0">
                        <a:solidFill>
                          <a:schemeClr val="tx1"/>
                        </a:solidFill>
                        <a:latin typeface="Aptos Display" panose="020B0004020202020204" pitchFamily="34" charset="0"/>
                        <a:cs typeface="DIN Pro Regular" panose="020B0504020101020102" pitchFamily="34" charset="0"/>
                      </a:endParaRPr>
                    </a:p>
                  </a:txBody>
                  <a:tcPr anchor="ctr">
                    <a:lnT w="3175" cap="flat" cmpd="sng" algn="ctr">
                      <a:solidFill>
                        <a:schemeClr val="tx1">
                          <a:lumMod val="40000"/>
                          <a:lumOff val="60000"/>
                        </a:schemeClr>
                      </a:solid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468700929"/>
                  </a:ext>
                </a:extLst>
              </a:tr>
            </a:tbl>
          </a:graphicData>
        </a:graphic>
      </p:graphicFrame>
      <p:graphicFrame>
        <p:nvGraphicFramePr>
          <p:cNvPr id="4" name="Table 3">
            <a:extLst>
              <a:ext uri="{FF2B5EF4-FFF2-40B4-BE49-F238E27FC236}">
                <a16:creationId xmlns:a16="http://schemas.microsoft.com/office/drawing/2014/main" id="{FA5D29F0-F16B-7DE9-CB56-374BDAB6A7C4}"/>
              </a:ext>
            </a:extLst>
          </p:cNvPr>
          <p:cNvGraphicFramePr>
            <a:graphicFrameLocks noGrp="1"/>
          </p:cNvGraphicFramePr>
          <p:nvPr userDrawn="1">
            <p:extLst>
              <p:ext uri="{D42A27DB-BD31-4B8C-83A1-F6EECF244321}">
                <p14:modId xmlns:p14="http://schemas.microsoft.com/office/powerpoint/2010/main" val="4026762682"/>
              </p:ext>
            </p:extLst>
          </p:nvPr>
        </p:nvGraphicFramePr>
        <p:xfrm>
          <a:off x="838200" y="3008471"/>
          <a:ext cx="10515599" cy="2590800"/>
        </p:xfrm>
        <a:graphic>
          <a:graphicData uri="http://schemas.openxmlformats.org/drawingml/2006/table">
            <a:tbl>
              <a:tblPr firstRow="1" bandRow="1">
                <a:tableStyleId>{5C22544A-7EE6-4342-B048-85BDC9FD1C3A}</a:tableStyleId>
              </a:tblPr>
              <a:tblGrid>
                <a:gridCol w="1872195">
                  <a:extLst>
                    <a:ext uri="{9D8B030D-6E8A-4147-A177-3AD203B41FA5}">
                      <a16:colId xmlns:a16="http://schemas.microsoft.com/office/drawing/2014/main" val="3100774766"/>
                    </a:ext>
                  </a:extLst>
                </a:gridCol>
                <a:gridCol w="8643404">
                  <a:extLst>
                    <a:ext uri="{9D8B030D-6E8A-4147-A177-3AD203B41FA5}">
                      <a16:colId xmlns:a16="http://schemas.microsoft.com/office/drawing/2014/main" val="2966900169"/>
                    </a:ext>
                  </a:extLst>
                </a:gridCol>
              </a:tblGrid>
              <a:tr h="0">
                <a:tc gridSpan="2">
                  <a:txBody>
                    <a:bodyPr/>
                    <a:lstStyle/>
                    <a:p>
                      <a:pPr algn="l"/>
                      <a:r>
                        <a:rPr lang="en-US" sz="1400" b="0" i="0" dirty="0">
                          <a:latin typeface="Aptos Display" panose="020B0004020202020204" pitchFamily="34" charset="0"/>
                          <a:cs typeface="DIN Pro Regular" panose="020B0504020101020102" pitchFamily="34" charset="0"/>
                        </a:rPr>
                        <a:t>Job Task Analysis Demands Classification</a:t>
                      </a:r>
                      <a:endParaRPr lang="en-US" sz="1400" b="0" i="0" dirty="0">
                        <a:latin typeface="Aptos Display" panose="020B0004020202020204" pitchFamily="34" charset="0"/>
                      </a:endParaRPr>
                    </a:p>
                  </a:txBody>
                  <a:tcPr anchor="ctr">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23408B"/>
                    </a:solidFill>
                  </a:tcPr>
                </a:tc>
                <a:tc hMerge="1">
                  <a:txBody>
                    <a:bodyPr/>
                    <a:lstStyle/>
                    <a:p>
                      <a:pPr algn="ctr"/>
                      <a:r>
                        <a:rPr lang="en-US" sz="1400" b="0" i="0" dirty="0">
                          <a:latin typeface="News Gothic MT" panose="020B0503020103020203" pitchFamily="34" charset="0"/>
                          <a:cs typeface="DIN Pro Regular" panose="020B0504020101020102" pitchFamily="34" charset="0"/>
                        </a:rPr>
                        <a:t>Comments</a:t>
                      </a:r>
                    </a:p>
                  </a:txBody>
                  <a:tcPr anchor="ctr">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24A8C0"/>
                    </a:solidFill>
                  </a:tcPr>
                </a:tc>
                <a:extLst>
                  <a:ext uri="{0D108BD9-81ED-4DB2-BD59-A6C34878D82A}">
                    <a16:rowId xmlns:a16="http://schemas.microsoft.com/office/drawing/2014/main" val="3012557252"/>
                  </a:ext>
                </a:extLst>
              </a:tr>
              <a:tr h="360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0" i="0" dirty="0">
                          <a:solidFill>
                            <a:schemeClr val="tx1"/>
                          </a:solidFill>
                          <a:latin typeface="Aptos Display" panose="020B0004020202020204" pitchFamily="34" charset="0"/>
                          <a:cs typeface="DIN Pro Regular" panose="020B0504020101020102" pitchFamily="34" charset="0"/>
                        </a:rPr>
                        <a:t>Sedentary</a:t>
                      </a:r>
                      <a:endParaRPr lang="en-US" sz="1000" b="0" i="0" dirty="0">
                        <a:solidFill>
                          <a:schemeClr val="tx1"/>
                        </a:solidFill>
                        <a:latin typeface="Aptos Display" panose="020B0004020202020204" pitchFamily="34" charset="0"/>
                      </a:endParaRPr>
                    </a:p>
                  </a:txBody>
                  <a:tcPr anchor="ctr">
                    <a:lnT w="38100" cap="flat" cmpd="sng" algn="ctr">
                      <a:no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chemeClr val="bg1"/>
                    </a:solidFill>
                  </a:tcPr>
                </a:tc>
                <a:tc>
                  <a:txBody>
                    <a:bodyPr/>
                    <a:lstStyle/>
                    <a:p>
                      <a:pPr algn="just"/>
                      <a:r>
                        <a:rPr lang="en-US" sz="1000" dirty="0">
                          <a:latin typeface="Aptos Display" panose="020B0004020202020204" pitchFamily="34" charset="0"/>
                        </a:rPr>
                        <a:t>Exerting up to 4.5kg of force occasionally or a negligible amount of force frequently to lift carry, push, pull or otherwise move objects, including the human body. Sedentary work involves sitting most of the time but may involve walking or standing for brief periods of time. </a:t>
                      </a:r>
                      <a:endParaRPr lang="en-US" sz="1000" b="0" i="0" dirty="0">
                        <a:solidFill>
                          <a:schemeClr val="tx1"/>
                        </a:solidFill>
                        <a:latin typeface="Aptos Display" panose="020B0004020202020204" pitchFamily="34" charset="0"/>
                        <a:cs typeface="DIN Pro Regular" panose="020B0504020101020102" pitchFamily="34" charset="0"/>
                      </a:endParaRPr>
                    </a:p>
                  </a:txBody>
                  <a:tcPr anchor="ctr">
                    <a:lnT w="38100" cap="flat" cmpd="sng" algn="ctr">
                      <a:no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450061421"/>
                  </a:ext>
                </a:extLst>
              </a:tr>
              <a:tr h="360000">
                <a:tc>
                  <a:txBody>
                    <a:bodyPr/>
                    <a:lstStyle/>
                    <a:p>
                      <a:r>
                        <a:rPr lang="en-US" sz="1000" b="0" i="0" dirty="0">
                          <a:solidFill>
                            <a:schemeClr val="tx1"/>
                          </a:solidFill>
                          <a:latin typeface="Aptos Display" panose="020B0004020202020204" pitchFamily="34" charset="0"/>
                          <a:cs typeface="DIN Pro Regular" panose="020B0504020101020102" pitchFamily="34" charset="0"/>
                        </a:rPr>
                        <a:t>Light work</a:t>
                      </a:r>
                      <a:endParaRPr lang="en-US" sz="1000" b="0" i="0" dirty="0">
                        <a:solidFill>
                          <a:schemeClr val="tx1"/>
                        </a:solidFill>
                        <a:latin typeface="Aptos Display" panose="020B0004020202020204" pitchFamily="34" charset="0"/>
                      </a:endParaRPr>
                    </a:p>
                  </a:txBody>
                  <a:tcPr anchor="ctr">
                    <a:lnT w="3175" cap="flat" cmpd="sng" algn="ctr">
                      <a:solidFill>
                        <a:schemeClr val="tx1">
                          <a:lumMod val="40000"/>
                          <a:lumOff val="60000"/>
                        </a:schemeClr>
                      </a:solid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000" dirty="0">
                          <a:latin typeface="Aptos Display" panose="020B0004020202020204" pitchFamily="34" charset="0"/>
                        </a:rPr>
                        <a:t>Exerting up to 9kgs or force occasionally, or up to 4.5kgs of force frequently, or a negligible amount of force constantly to move objects. Physical demand requirements are in excess of those for Sedentary Work. Even though the weight lifted may only be negligible amount, a job should be rated as light work when it requires walking or standing to a significant degree, it requires sitting most of the time but entails pushing or arm or leg controls or when it requires working at a production rate pace entailing the constant pushing or pulling of materials even though the weight of those material is negligible.</a:t>
                      </a:r>
                      <a:endParaRPr lang="en-US" sz="1000" b="0" i="0" dirty="0">
                        <a:solidFill>
                          <a:schemeClr val="tx1"/>
                        </a:solidFill>
                        <a:latin typeface="Aptos Display" panose="020B0004020202020204" pitchFamily="34" charset="0"/>
                        <a:cs typeface="DIN Pro Regular" panose="020B0504020101020102" pitchFamily="34" charset="0"/>
                      </a:endParaRPr>
                    </a:p>
                  </a:txBody>
                  <a:tcPr anchor="ctr">
                    <a:lnT w="3175" cap="flat" cmpd="sng" algn="ctr">
                      <a:solidFill>
                        <a:schemeClr val="tx1">
                          <a:lumMod val="40000"/>
                          <a:lumOff val="60000"/>
                        </a:schemeClr>
                      </a:solid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963981974"/>
                  </a:ext>
                </a:extLst>
              </a:tr>
              <a:tr h="360000">
                <a:tc>
                  <a:txBody>
                    <a:bodyPr/>
                    <a:lstStyle/>
                    <a:p>
                      <a:r>
                        <a:rPr lang="en-US" sz="1000" b="0" i="0" dirty="0">
                          <a:solidFill>
                            <a:schemeClr val="tx1"/>
                          </a:solidFill>
                          <a:latin typeface="Aptos Display" panose="020B0004020202020204" pitchFamily="34" charset="0"/>
                        </a:rPr>
                        <a:t>Medium work</a:t>
                      </a:r>
                    </a:p>
                  </a:txBody>
                  <a:tcPr anchor="ctr">
                    <a:lnT w="3175" cap="flat" cmpd="sng" algn="ctr">
                      <a:solidFill>
                        <a:schemeClr val="tx1">
                          <a:lumMod val="40000"/>
                          <a:lumOff val="60000"/>
                        </a:schemeClr>
                      </a:solid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000" dirty="0">
                          <a:latin typeface="Aptos Display" panose="020B0004020202020204" pitchFamily="34" charset="0"/>
                        </a:rPr>
                        <a:t>Exerting 9kgs to 23kgs or force occasionally, or 4.5kgs – 11kgs or force frequently, or greater than negligible up to 4.5kgs or force constantly to move objects. Physical demands requirements are in excess of those for Light Work.</a:t>
                      </a:r>
                      <a:endParaRPr lang="en-US" sz="1000" b="0" i="0" dirty="0">
                        <a:solidFill>
                          <a:schemeClr val="tx1"/>
                        </a:solidFill>
                        <a:latin typeface="Aptos Display" panose="020B0004020202020204" pitchFamily="34" charset="0"/>
                        <a:cs typeface="DIN Pro Regular" panose="020B0504020101020102" pitchFamily="34" charset="0"/>
                      </a:endParaRPr>
                    </a:p>
                  </a:txBody>
                  <a:tcPr anchor="ctr">
                    <a:lnT w="3175" cap="flat" cmpd="sng" algn="ctr">
                      <a:solidFill>
                        <a:schemeClr val="tx1">
                          <a:lumMod val="40000"/>
                          <a:lumOff val="60000"/>
                        </a:schemeClr>
                      </a:solid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468700929"/>
                  </a:ext>
                </a:extLst>
              </a:tr>
              <a:tr h="360000">
                <a:tc>
                  <a:txBody>
                    <a:bodyPr/>
                    <a:lstStyle/>
                    <a:p>
                      <a:r>
                        <a:rPr lang="en-US" sz="1000" b="0" i="0" dirty="0">
                          <a:solidFill>
                            <a:schemeClr val="tx1"/>
                          </a:solidFill>
                          <a:latin typeface="Aptos Display" panose="020B0004020202020204" pitchFamily="34" charset="0"/>
                        </a:rPr>
                        <a:t>Heavy work</a:t>
                      </a:r>
                    </a:p>
                  </a:txBody>
                  <a:tcPr anchor="ctr">
                    <a:lnT w="3175" cap="flat" cmpd="sng" algn="ctr">
                      <a:solidFill>
                        <a:schemeClr val="tx1">
                          <a:lumMod val="40000"/>
                          <a:lumOff val="60000"/>
                        </a:schemeClr>
                      </a:solid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000" b="0" i="0" dirty="0">
                          <a:solidFill>
                            <a:schemeClr val="tx1"/>
                          </a:solidFill>
                          <a:latin typeface="Aptos Display" panose="020B0004020202020204" pitchFamily="34" charset="0"/>
                          <a:cs typeface="DIN Pro Regular" panose="020B0504020101020102" pitchFamily="34" charset="0"/>
                        </a:rPr>
                        <a:t>Exerting 23kgs to 45kgs or force occasionally, or 11kgs – 23kgs of force frequently, or 4.5kgs to 9kgs of force constantly to move objects. Physical demands requirements are in excess of those for Medium Work.</a:t>
                      </a:r>
                    </a:p>
                  </a:txBody>
                  <a:tcPr anchor="ctr">
                    <a:lnT w="3175" cap="flat" cmpd="sng" algn="ctr">
                      <a:solidFill>
                        <a:schemeClr val="tx1">
                          <a:lumMod val="40000"/>
                          <a:lumOff val="60000"/>
                        </a:schemeClr>
                      </a:solid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891270235"/>
                  </a:ext>
                </a:extLst>
              </a:tr>
              <a:tr h="360000">
                <a:tc>
                  <a:txBody>
                    <a:bodyPr/>
                    <a:lstStyle/>
                    <a:p>
                      <a:r>
                        <a:rPr lang="en-US" sz="1000" b="0" i="0" dirty="0">
                          <a:solidFill>
                            <a:schemeClr val="tx1"/>
                          </a:solidFill>
                          <a:latin typeface="Aptos Display" panose="020B0004020202020204" pitchFamily="34" charset="0"/>
                        </a:rPr>
                        <a:t>Very Heavy Work</a:t>
                      </a:r>
                    </a:p>
                  </a:txBody>
                  <a:tcPr anchor="ctr">
                    <a:lnT w="3175" cap="flat" cmpd="sng" algn="ctr">
                      <a:solidFill>
                        <a:schemeClr val="tx1">
                          <a:lumMod val="40000"/>
                          <a:lumOff val="60000"/>
                        </a:schemeClr>
                      </a:solid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000" b="0" i="0" dirty="0">
                          <a:solidFill>
                            <a:schemeClr val="tx1"/>
                          </a:solidFill>
                          <a:latin typeface="Aptos Display" panose="020B0004020202020204" pitchFamily="34" charset="0"/>
                          <a:cs typeface="DIN Pro Regular" panose="020B0504020101020102" pitchFamily="34" charset="0"/>
                        </a:rPr>
                        <a:t>Exerting in excess of 45kgs of force occasionally, or in excess of 23kgs of force frequently, or in excess of 9kgs of force constantly to move objects. Physical demand requirements are in excess of those for Heavy Work.</a:t>
                      </a:r>
                    </a:p>
                  </a:txBody>
                  <a:tcPr anchor="ctr">
                    <a:lnT w="3175" cap="flat" cmpd="sng" algn="ctr">
                      <a:solidFill>
                        <a:schemeClr val="tx1">
                          <a:lumMod val="40000"/>
                          <a:lumOff val="60000"/>
                        </a:schemeClr>
                      </a:solid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053604944"/>
                  </a:ext>
                </a:extLst>
              </a:tr>
            </a:tbl>
          </a:graphicData>
        </a:graphic>
      </p:graphicFrame>
      <p:sp>
        <p:nvSpPr>
          <p:cNvPr id="5" name="TextBox 4">
            <a:extLst>
              <a:ext uri="{FF2B5EF4-FFF2-40B4-BE49-F238E27FC236}">
                <a16:creationId xmlns:a16="http://schemas.microsoft.com/office/drawing/2014/main" id="{074F8369-BC19-ABC2-0E0D-C62D9A2B5E22}"/>
              </a:ext>
            </a:extLst>
          </p:cNvPr>
          <p:cNvSpPr txBox="1"/>
          <p:nvPr userDrawn="1"/>
        </p:nvSpPr>
        <p:spPr>
          <a:xfrm>
            <a:off x="800099" y="444753"/>
            <a:ext cx="6095316" cy="646331"/>
          </a:xfrm>
          <a:prstGeom prst="rect">
            <a:avLst/>
          </a:prstGeom>
          <a:noFill/>
        </p:spPr>
        <p:txBody>
          <a:bodyPr wrap="square">
            <a:spAutoFit/>
          </a:bodyPr>
          <a:lstStyle/>
          <a:p>
            <a:r>
              <a:rPr lang="en-US" sz="3600" b="0">
                <a:solidFill>
                  <a:srgbClr val="23408B"/>
                </a:solidFill>
                <a:latin typeface="Univia Pro Book" panose="00000500000000000000" charset="0"/>
              </a:rPr>
              <a:t>Key</a:t>
            </a:r>
            <a:endParaRPr lang="en-AU" sz="3600" b="0" dirty="0">
              <a:solidFill>
                <a:srgbClr val="23408B"/>
              </a:solidFill>
              <a:latin typeface="Univia Pro Book" panose="00000500000000000000" charset="0"/>
            </a:endParaRPr>
          </a:p>
        </p:txBody>
      </p:sp>
    </p:spTree>
    <p:extLst>
      <p:ext uri="{BB962C8B-B14F-4D97-AF65-F5344CB8AC3E}">
        <p14:creationId xmlns:p14="http://schemas.microsoft.com/office/powerpoint/2010/main" val="19621174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32C4298-1346-1F07-CAB7-6DB3EF93E6E5}"/>
              </a:ext>
            </a:extLst>
          </p:cNvPr>
          <p:cNvSpPr txBox="1"/>
          <p:nvPr userDrawn="1"/>
        </p:nvSpPr>
        <p:spPr>
          <a:xfrm>
            <a:off x="838200" y="2034988"/>
            <a:ext cx="10515600" cy="1200329"/>
          </a:xfrm>
          <a:prstGeom prst="rect">
            <a:avLst/>
          </a:prstGeom>
          <a:noFill/>
        </p:spPr>
        <p:txBody>
          <a:bodyPr wrap="square" rtlCol="0">
            <a:spAutoFit/>
          </a:bodyPr>
          <a:lstStyle/>
          <a:p>
            <a:r>
              <a:rPr lang="en-US" dirty="0">
                <a:latin typeface="Aptos Display" panose="020B0004020202020204" pitchFamily="34" charset="0"/>
              </a:rPr>
              <a:t>The Suitable Duties Manual identifies suitable duties available to those who have sustained a workplace injury and further summarises the physical demands of those duties. </a:t>
            </a:r>
          </a:p>
          <a:p>
            <a:endParaRPr lang="en-US" dirty="0">
              <a:latin typeface="Aptos Display" panose="020B0004020202020204" pitchFamily="34" charset="0"/>
            </a:endParaRPr>
          </a:p>
          <a:p>
            <a:r>
              <a:rPr lang="en-US" dirty="0">
                <a:latin typeface="Aptos Display" panose="020B0004020202020204" pitchFamily="34" charset="0"/>
              </a:rPr>
              <a:t>The suitable duties manual is designed to support developing appropriate and detailed Return to Work Plans.</a:t>
            </a:r>
            <a:endParaRPr lang="en-AU" dirty="0">
              <a:latin typeface="Aptos Display" panose="020B0004020202020204" pitchFamily="34" charset="0"/>
            </a:endParaRPr>
          </a:p>
        </p:txBody>
      </p:sp>
      <p:sp>
        <p:nvSpPr>
          <p:cNvPr id="5" name="TextBox 4">
            <a:extLst>
              <a:ext uri="{FF2B5EF4-FFF2-40B4-BE49-F238E27FC236}">
                <a16:creationId xmlns:a16="http://schemas.microsoft.com/office/drawing/2014/main" id="{9504318E-23FE-D0FB-C57C-E61AF9E52FC0}"/>
              </a:ext>
            </a:extLst>
          </p:cNvPr>
          <p:cNvSpPr txBox="1"/>
          <p:nvPr userDrawn="1"/>
        </p:nvSpPr>
        <p:spPr>
          <a:xfrm>
            <a:off x="923365" y="932329"/>
            <a:ext cx="9995647" cy="707886"/>
          </a:xfrm>
          <a:prstGeom prst="rect">
            <a:avLst/>
          </a:prstGeom>
          <a:noFill/>
        </p:spPr>
        <p:txBody>
          <a:bodyPr wrap="square" rtlCol="0">
            <a:spAutoFit/>
          </a:bodyPr>
          <a:lstStyle/>
          <a:p>
            <a:r>
              <a:rPr lang="en-US" sz="4000" dirty="0">
                <a:solidFill>
                  <a:srgbClr val="23408B"/>
                </a:solidFill>
              </a:rPr>
              <a:t>Suitable Duties Manual</a:t>
            </a:r>
            <a:endParaRPr lang="en-AU" sz="4000" dirty="0">
              <a:solidFill>
                <a:srgbClr val="23408B"/>
              </a:solidFill>
            </a:endParaRPr>
          </a:p>
        </p:txBody>
      </p:sp>
    </p:spTree>
    <p:extLst>
      <p:ext uri="{BB962C8B-B14F-4D97-AF65-F5344CB8AC3E}">
        <p14:creationId xmlns:p14="http://schemas.microsoft.com/office/powerpoint/2010/main" val="17432390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32C4298-1346-1F07-CAB7-6DB3EF93E6E5}"/>
              </a:ext>
            </a:extLst>
          </p:cNvPr>
          <p:cNvSpPr txBox="1"/>
          <p:nvPr userDrawn="1"/>
        </p:nvSpPr>
        <p:spPr>
          <a:xfrm>
            <a:off x="838200" y="2034988"/>
            <a:ext cx="10515600" cy="1200329"/>
          </a:xfrm>
          <a:prstGeom prst="rect">
            <a:avLst/>
          </a:prstGeom>
          <a:noFill/>
        </p:spPr>
        <p:txBody>
          <a:bodyPr wrap="square" rtlCol="0">
            <a:spAutoFit/>
          </a:bodyPr>
          <a:lstStyle/>
          <a:p>
            <a:r>
              <a:rPr lang="en-US" dirty="0">
                <a:latin typeface="Aptos Display" panose="020B0004020202020204" pitchFamily="34" charset="0"/>
              </a:rPr>
              <a:t>The Suitable Duties Dictionary identifies suitable duties available to those who have sustained a workplace injury and further summarises the physical demands of those duties. </a:t>
            </a:r>
          </a:p>
          <a:p>
            <a:endParaRPr lang="en-US" dirty="0">
              <a:latin typeface="Aptos Display" panose="020B0004020202020204" pitchFamily="34" charset="0"/>
            </a:endParaRPr>
          </a:p>
          <a:p>
            <a:r>
              <a:rPr lang="en-US" dirty="0">
                <a:latin typeface="Aptos Display" panose="020B0004020202020204" pitchFamily="34" charset="0"/>
              </a:rPr>
              <a:t>The suitable duties manual is designed to support developing appropriate and detailed Return to Work Plans.</a:t>
            </a:r>
            <a:endParaRPr lang="en-AU" dirty="0">
              <a:latin typeface="Aptos Display" panose="020B0004020202020204" pitchFamily="34" charset="0"/>
            </a:endParaRPr>
          </a:p>
        </p:txBody>
      </p:sp>
      <p:sp>
        <p:nvSpPr>
          <p:cNvPr id="5" name="TextBox 4">
            <a:extLst>
              <a:ext uri="{FF2B5EF4-FFF2-40B4-BE49-F238E27FC236}">
                <a16:creationId xmlns:a16="http://schemas.microsoft.com/office/drawing/2014/main" id="{9504318E-23FE-D0FB-C57C-E61AF9E52FC0}"/>
              </a:ext>
            </a:extLst>
          </p:cNvPr>
          <p:cNvSpPr txBox="1"/>
          <p:nvPr userDrawn="1"/>
        </p:nvSpPr>
        <p:spPr>
          <a:xfrm>
            <a:off x="923365" y="932329"/>
            <a:ext cx="9995647" cy="707886"/>
          </a:xfrm>
          <a:prstGeom prst="rect">
            <a:avLst/>
          </a:prstGeom>
          <a:noFill/>
        </p:spPr>
        <p:txBody>
          <a:bodyPr wrap="square" rtlCol="0">
            <a:spAutoFit/>
          </a:bodyPr>
          <a:lstStyle/>
          <a:p>
            <a:r>
              <a:rPr lang="en-US" sz="4000" dirty="0">
                <a:solidFill>
                  <a:srgbClr val="23408B"/>
                </a:solidFill>
              </a:rPr>
              <a:t>Suitable Duties Dictionary</a:t>
            </a:r>
            <a:endParaRPr lang="en-AU" sz="4000" dirty="0">
              <a:solidFill>
                <a:srgbClr val="23408B"/>
              </a:solidFill>
            </a:endParaRPr>
          </a:p>
        </p:txBody>
      </p:sp>
    </p:spTree>
    <p:extLst>
      <p:ext uri="{BB962C8B-B14F-4D97-AF65-F5344CB8AC3E}">
        <p14:creationId xmlns:p14="http://schemas.microsoft.com/office/powerpoint/2010/main" val="1909528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150DC3CD-BD5A-311E-9E88-177F895B6CDF}"/>
              </a:ext>
            </a:extLst>
          </p:cNvPr>
          <p:cNvGraphicFramePr>
            <a:graphicFrameLocks noGrp="1"/>
          </p:cNvGraphicFramePr>
          <p:nvPr userDrawn="1">
            <p:extLst>
              <p:ext uri="{D42A27DB-BD31-4B8C-83A1-F6EECF244321}">
                <p14:modId xmlns:p14="http://schemas.microsoft.com/office/powerpoint/2010/main" val="1650505846"/>
              </p:ext>
            </p:extLst>
          </p:nvPr>
        </p:nvGraphicFramePr>
        <p:xfrm>
          <a:off x="441244" y="379063"/>
          <a:ext cx="11266663" cy="2778634"/>
        </p:xfrm>
        <a:graphic>
          <a:graphicData uri="http://schemas.openxmlformats.org/drawingml/2006/table">
            <a:tbl>
              <a:tblPr firstCol="1" bandRow="1">
                <a:tableStyleId>{5C22544A-7EE6-4342-B048-85BDC9FD1C3A}</a:tableStyleId>
              </a:tblPr>
              <a:tblGrid>
                <a:gridCol w="3115201">
                  <a:extLst>
                    <a:ext uri="{9D8B030D-6E8A-4147-A177-3AD203B41FA5}">
                      <a16:colId xmlns:a16="http://schemas.microsoft.com/office/drawing/2014/main" val="2507919556"/>
                    </a:ext>
                  </a:extLst>
                </a:gridCol>
                <a:gridCol w="8151462">
                  <a:extLst>
                    <a:ext uri="{9D8B030D-6E8A-4147-A177-3AD203B41FA5}">
                      <a16:colId xmlns:a16="http://schemas.microsoft.com/office/drawing/2014/main" val="3144847521"/>
                    </a:ext>
                  </a:extLst>
                </a:gridCol>
              </a:tblGrid>
              <a:tr h="275034">
                <a:tc>
                  <a:txBody>
                    <a:bodyPr/>
                    <a:lstStyle/>
                    <a:p>
                      <a:pPr algn="l">
                        <a:lnSpc>
                          <a:spcPct val="107000"/>
                        </a:lnSpc>
                        <a:spcAft>
                          <a:spcPts val="800"/>
                        </a:spcAft>
                      </a:pPr>
                      <a:r>
                        <a:rPr lang="en-US" sz="1000" dirty="0">
                          <a:effectLst/>
                          <a:latin typeface="Aptos Display" panose="020B0004020202020204" pitchFamily="34" charset="0"/>
                          <a:ea typeface="Calibri" panose="020F0502020204030204" pitchFamily="34" charset="0"/>
                          <a:cs typeface="Times New Roman" panose="02020603050405020304" pitchFamily="18" charset="0"/>
                        </a:rPr>
                        <a:t>Department</a:t>
                      </a:r>
                      <a:endParaRPr lang="en-AU" sz="1000" dirty="0">
                        <a:effectLst/>
                        <a:latin typeface="Aptos Display" panose="020B0004020202020204" pitchFamily="34" charset="0"/>
                        <a:ea typeface="Calibri" panose="020F0502020204030204" pitchFamily="34" charset="0"/>
                        <a:cs typeface="Times New Roman" panose="02020603050405020304" pitchFamily="18" charset="0"/>
                      </a:endParaRPr>
                    </a:p>
                  </a:txBody>
                  <a:tcPr marL="68580" marR="68580" marT="0" marB="0" anchor="ctr">
                    <a:solidFill>
                      <a:srgbClr val="23408B"/>
                    </a:solidFill>
                  </a:tcPr>
                </a:tc>
                <a:tc>
                  <a:txBody>
                    <a:bodyPr/>
                    <a:lstStyle/>
                    <a:p>
                      <a:pPr algn="ctr">
                        <a:lnSpc>
                          <a:spcPct val="107000"/>
                        </a:lnSpc>
                        <a:spcAft>
                          <a:spcPts val="800"/>
                        </a:spcAft>
                      </a:pPr>
                      <a:endParaRPr lang="en-AU" sz="1000" b="0" dirty="0">
                        <a:solidFill>
                          <a:schemeClr val="bg2">
                            <a:lumMod val="10000"/>
                          </a:schemeClr>
                        </a:solidFill>
                        <a:effectLst/>
                        <a:latin typeface="+mj-lt"/>
                        <a:ea typeface="Calibri" panose="020F0502020204030204" pitchFamily="34" charset="0"/>
                        <a:cs typeface="Times New Roman" panose="02020603050405020304" pitchFamily="18" charset="0"/>
                      </a:endParaRPr>
                    </a:p>
                  </a:txBody>
                  <a:tcPr marL="68580" marR="68580" marT="0" marB="0" anchor="ctr">
                    <a:solidFill>
                      <a:srgbClr val="24A8C0">
                        <a:alpha val="5098"/>
                      </a:srgbClr>
                    </a:solidFill>
                  </a:tcPr>
                </a:tc>
                <a:extLst>
                  <a:ext uri="{0D108BD9-81ED-4DB2-BD59-A6C34878D82A}">
                    <a16:rowId xmlns:a16="http://schemas.microsoft.com/office/drawing/2014/main" val="716281241"/>
                  </a:ext>
                </a:extLst>
              </a:tr>
              <a:tr h="197223">
                <a:tc>
                  <a:txBody>
                    <a:bodyPr/>
                    <a:lstStyle/>
                    <a:p>
                      <a:pPr algn="l">
                        <a:lnSpc>
                          <a:spcPct val="107000"/>
                        </a:lnSpc>
                        <a:spcAft>
                          <a:spcPts val="800"/>
                        </a:spcAft>
                      </a:pPr>
                      <a:r>
                        <a:rPr lang="en-US" sz="1000" dirty="0">
                          <a:effectLst/>
                          <a:latin typeface="Aptos Display" panose="020B0004020202020204" pitchFamily="34" charset="0"/>
                          <a:ea typeface="Calibri" panose="020F0502020204030204" pitchFamily="34" charset="0"/>
                          <a:cs typeface="Times New Roman" panose="02020603050405020304" pitchFamily="18" charset="0"/>
                        </a:rPr>
                        <a:t>Task Name</a:t>
                      </a:r>
                      <a:endParaRPr lang="en-AU" sz="1000" dirty="0">
                        <a:effectLst/>
                        <a:latin typeface="Aptos Display" panose="020B0004020202020204" pitchFamily="34" charset="0"/>
                        <a:ea typeface="Calibri" panose="020F0502020204030204" pitchFamily="34" charset="0"/>
                        <a:cs typeface="Times New Roman" panose="02020603050405020304" pitchFamily="18" charset="0"/>
                      </a:endParaRPr>
                    </a:p>
                  </a:txBody>
                  <a:tcPr marL="68580" marR="68580" marT="0" marB="0" anchor="ctr">
                    <a:solidFill>
                      <a:srgbClr val="23408B"/>
                    </a:solidFill>
                  </a:tcPr>
                </a:tc>
                <a:tc>
                  <a:txBody>
                    <a:bodyPr/>
                    <a:lstStyle/>
                    <a:p>
                      <a:pPr algn="ctr">
                        <a:lnSpc>
                          <a:spcPct val="107000"/>
                        </a:lnSpc>
                        <a:spcAft>
                          <a:spcPts val="800"/>
                        </a:spcAft>
                      </a:pPr>
                      <a:endParaRPr lang="en-AU" sz="1000" b="0" dirty="0">
                        <a:solidFill>
                          <a:schemeClr val="bg2">
                            <a:lumMod val="10000"/>
                          </a:schemeClr>
                        </a:solidFill>
                        <a:effectLst/>
                        <a:latin typeface="+mj-lt"/>
                        <a:ea typeface="Calibri" panose="020F0502020204030204" pitchFamily="34" charset="0"/>
                        <a:cs typeface="Times New Roman" panose="02020603050405020304" pitchFamily="18" charset="0"/>
                      </a:endParaRPr>
                    </a:p>
                  </a:txBody>
                  <a:tcPr marL="68580" marR="68580" marT="0" marB="0" anchor="ctr">
                    <a:solidFill>
                      <a:srgbClr val="24A8C0">
                        <a:alpha val="5098"/>
                      </a:srgbClr>
                    </a:solidFill>
                  </a:tcPr>
                </a:tc>
                <a:extLst>
                  <a:ext uri="{0D108BD9-81ED-4DB2-BD59-A6C34878D82A}">
                    <a16:rowId xmlns:a16="http://schemas.microsoft.com/office/drawing/2014/main" val="1606317677"/>
                  </a:ext>
                </a:extLst>
              </a:tr>
              <a:tr h="251012">
                <a:tc>
                  <a:txBody>
                    <a:bodyPr/>
                    <a:lstStyle/>
                    <a:p>
                      <a:pPr algn="l">
                        <a:lnSpc>
                          <a:spcPct val="107000"/>
                        </a:lnSpc>
                        <a:spcAft>
                          <a:spcPts val="800"/>
                        </a:spcAft>
                      </a:pPr>
                      <a:r>
                        <a:rPr lang="en-US" sz="1000" dirty="0">
                          <a:effectLst/>
                          <a:latin typeface="Aptos Display" panose="020B0004020202020204" pitchFamily="34" charset="0"/>
                          <a:ea typeface="Calibri" panose="020F0502020204030204" pitchFamily="34" charset="0"/>
                          <a:cs typeface="Times New Roman" panose="02020603050405020304" pitchFamily="18" charset="0"/>
                        </a:rPr>
                        <a:t>Activity Level</a:t>
                      </a:r>
                      <a:endParaRPr lang="en-AU" sz="1000" dirty="0">
                        <a:effectLst/>
                        <a:latin typeface="Aptos Display" panose="020B0004020202020204" pitchFamily="34" charset="0"/>
                        <a:ea typeface="Calibri" panose="020F0502020204030204" pitchFamily="34" charset="0"/>
                        <a:cs typeface="Times New Roman" panose="02020603050405020304" pitchFamily="18" charset="0"/>
                      </a:endParaRPr>
                    </a:p>
                  </a:txBody>
                  <a:tcPr marL="68580" marR="68580" marT="0" marB="0" anchor="ctr">
                    <a:solidFill>
                      <a:srgbClr val="23408B"/>
                    </a:solidFill>
                  </a:tcPr>
                </a:tc>
                <a:tc>
                  <a:txBody>
                    <a:bodyPr/>
                    <a:lstStyle/>
                    <a:p>
                      <a:pPr algn="ctr">
                        <a:lnSpc>
                          <a:spcPct val="107000"/>
                        </a:lnSpc>
                        <a:spcAft>
                          <a:spcPts val="800"/>
                        </a:spcAft>
                      </a:pPr>
                      <a:endParaRPr lang="en-AU" sz="1000" b="0" dirty="0">
                        <a:solidFill>
                          <a:schemeClr val="bg2">
                            <a:lumMod val="10000"/>
                          </a:schemeClr>
                        </a:solidFill>
                        <a:effectLst/>
                        <a:latin typeface="+mj-lt"/>
                        <a:ea typeface="Calibri" panose="020F0502020204030204" pitchFamily="34" charset="0"/>
                        <a:cs typeface="Times New Roman" panose="02020603050405020304" pitchFamily="18" charset="0"/>
                      </a:endParaRPr>
                    </a:p>
                  </a:txBody>
                  <a:tcPr marL="68580" marR="68580" marT="0" marB="0" anchor="ctr">
                    <a:solidFill>
                      <a:srgbClr val="24A8C0">
                        <a:alpha val="5098"/>
                      </a:srgbClr>
                    </a:solidFill>
                  </a:tcPr>
                </a:tc>
                <a:extLst>
                  <a:ext uri="{0D108BD9-81ED-4DB2-BD59-A6C34878D82A}">
                    <a16:rowId xmlns:a16="http://schemas.microsoft.com/office/drawing/2014/main" val="3270086369"/>
                  </a:ext>
                </a:extLst>
              </a:tr>
              <a:tr h="233412">
                <a:tc>
                  <a:txBody>
                    <a:bodyPr/>
                    <a:lstStyle/>
                    <a:p>
                      <a:pPr algn="l">
                        <a:lnSpc>
                          <a:spcPct val="107000"/>
                        </a:lnSpc>
                        <a:spcAft>
                          <a:spcPts val="800"/>
                        </a:spcAft>
                      </a:pPr>
                      <a:r>
                        <a:rPr lang="en-US" sz="1000" dirty="0">
                          <a:effectLst/>
                          <a:latin typeface="Aptos Display" panose="020B0004020202020204" pitchFamily="34" charset="0"/>
                          <a:ea typeface="Calibri" panose="020F0502020204030204" pitchFamily="34" charset="0"/>
                          <a:cs typeface="Times New Roman" panose="02020603050405020304" pitchFamily="18" charset="0"/>
                        </a:rPr>
                        <a:t>Availability &amp; Duration</a:t>
                      </a:r>
                      <a:endParaRPr lang="en-AU" sz="1000" dirty="0">
                        <a:effectLst/>
                        <a:latin typeface="Aptos Display" panose="020B0004020202020204" pitchFamily="34" charset="0"/>
                        <a:ea typeface="Calibri" panose="020F0502020204030204" pitchFamily="34" charset="0"/>
                        <a:cs typeface="Times New Roman" panose="02020603050405020304" pitchFamily="18" charset="0"/>
                      </a:endParaRPr>
                    </a:p>
                  </a:txBody>
                  <a:tcPr marL="68580" marR="68580" marT="0" marB="0" anchor="ctr">
                    <a:solidFill>
                      <a:srgbClr val="23408B"/>
                    </a:solidFill>
                  </a:tcPr>
                </a:tc>
                <a:tc>
                  <a:txBody>
                    <a:bodyPr/>
                    <a:lstStyle/>
                    <a:p>
                      <a:pPr algn="ctr">
                        <a:lnSpc>
                          <a:spcPct val="107000"/>
                        </a:lnSpc>
                        <a:spcAft>
                          <a:spcPts val="800"/>
                        </a:spcAft>
                      </a:pPr>
                      <a:r>
                        <a:rPr lang="en-US" sz="1000" b="0" dirty="0">
                          <a:solidFill>
                            <a:schemeClr val="bg2">
                              <a:lumMod val="10000"/>
                            </a:schemeClr>
                          </a:solidFill>
                          <a:effectLst/>
                          <a:latin typeface="+mj-lt"/>
                          <a:ea typeface="Calibri" panose="020F0502020204030204" pitchFamily="34" charset="0"/>
                          <a:cs typeface="Times New Roman" panose="02020603050405020304" pitchFamily="18" charset="0"/>
                        </a:rPr>
                        <a:t>`</a:t>
                      </a:r>
                      <a:endParaRPr lang="en-AU" sz="1000" b="0" dirty="0">
                        <a:solidFill>
                          <a:schemeClr val="bg2">
                            <a:lumMod val="10000"/>
                          </a:schemeClr>
                        </a:solidFill>
                        <a:effectLst/>
                        <a:latin typeface="+mj-lt"/>
                        <a:ea typeface="Calibri" panose="020F0502020204030204" pitchFamily="34" charset="0"/>
                        <a:cs typeface="Times New Roman" panose="02020603050405020304" pitchFamily="18" charset="0"/>
                      </a:endParaRPr>
                    </a:p>
                  </a:txBody>
                  <a:tcPr marL="68580" marR="68580" marT="0" marB="0" anchor="ctr">
                    <a:solidFill>
                      <a:srgbClr val="24A8C0">
                        <a:alpha val="5098"/>
                      </a:srgbClr>
                    </a:solidFill>
                  </a:tcPr>
                </a:tc>
                <a:extLst>
                  <a:ext uri="{0D108BD9-81ED-4DB2-BD59-A6C34878D82A}">
                    <a16:rowId xmlns:a16="http://schemas.microsoft.com/office/drawing/2014/main" val="2432786998"/>
                  </a:ext>
                </a:extLst>
              </a:tr>
              <a:tr h="636494">
                <a:tc>
                  <a:txBody>
                    <a:bodyPr/>
                    <a:lstStyle/>
                    <a:p>
                      <a:pPr algn="l">
                        <a:lnSpc>
                          <a:spcPct val="107000"/>
                        </a:lnSpc>
                        <a:spcAft>
                          <a:spcPts val="800"/>
                        </a:spcAft>
                      </a:pPr>
                      <a:r>
                        <a:rPr lang="en-US" sz="1000" dirty="0">
                          <a:effectLst/>
                          <a:latin typeface="Aptos Display" panose="020B0004020202020204" pitchFamily="34" charset="0"/>
                          <a:ea typeface="Calibri" panose="020F0502020204030204" pitchFamily="34" charset="0"/>
                          <a:cs typeface="Times New Roman" panose="02020603050405020304" pitchFamily="18" charset="0"/>
                        </a:rPr>
                        <a:t>List of Tasks</a:t>
                      </a:r>
                      <a:endParaRPr lang="en-AU" sz="1000" dirty="0">
                        <a:effectLst/>
                        <a:latin typeface="Aptos Display" panose="020B0004020202020204" pitchFamily="34" charset="0"/>
                        <a:ea typeface="Calibri" panose="020F0502020204030204" pitchFamily="34" charset="0"/>
                        <a:cs typeface="Times New Roman" panose="02020603050405020304" pitchFamily="18" charset="0"/>
                      </a:endParaRPr>
                    </a:p>
                  </a:txBody>
                  <a:tcPr marL="68580" marR="68580" marT="0" marB="0" anchor="ctr">
                    <a:solidFill>
                      <a:srgbClr val="23408B"/>
                    </a:solidFill>
                  </a:tcPr>
                </a:tc>
                <a:tc>
                  <a:txBody>
                    <a:bodyPr/>
                    <a:lstStyle/>
                    <a:p>
                      <a:pPr algn="ctr">
                        <a:lnSpc>
                          <a:spcPct val="107000"/>
                        </a:lnSpc>
                        <a:spcAft>
                          <a:spcPts val="800"/>
                        </a:spcAft>
                      </a:pPr>
                      <a:endParaRPr lang="en-AU" sz="1000" b="0" dirty="0">
                        <a:solidFill>
                          <a:schemeClr val="bg2">
                            <a:lumMod val="10000"/>
                          </a:schemeClr>
                        </a:solidFill>
                        <a:effectLst/>
                        <a:latin typeface="+mj-lt"/>
                        <a:ea typeface="Calibri" panose="020F0502020204030204" pitchFamily="34" charset="0"/>
                        <a:cs typeface="Times New Roman" panose="02020603050405020304" pitchFamily="18" charset="0"/>
                      </a:endParaRPr>
                    </a:p>
                  </a:txBody>
                  <a:tcPr marL="68580" marR="68580" marT="0" marB="0" anchor="ctr">
                    <a:solidFill>
                      <a:srgbClr val="24A8C0">
                        <a:alpha val="5098"/>
                      </a:srgbClr>
                    </a:solidFill>
                  </a:tcPr>
                </a:tc>
                <a:extLst>
                  <a:ext uri="{0D108BD9-81ED-4DB2-BD59-A6C34878D82A}">
                    <a16:rowId xmlns:a16="http://schemas.microsoft.com/office/drawing/2014/main" val="83593603"/>
                  </a:ext>
                </a:extLst>
              </a:tr>
              <a:tr h="645459">
                <a:tc>
                  <a:txBody>
                    <a:bodyPr/>
                    <a:lstStyle/>
                    <a:p>
                      <a:pPr algn="l">
                        <a:lnSpc>
                          <a:spcPct val="107000"/>
                        </a:lnSpc>
                        <a:spcAft>
                          <a:spcPts val="800"/>
                        </a:spcAft>
                      </a:pPr>
                      <a:r>
                        <a:rPr lang="en-US" sz="1000" dirty="0">
                          <a:effectLst/>
                          <a:latin typeface="Aptos Display" panose="020B0004020202020204" pitchFamily="34" charset="0"/>
                          <a:ea typeface="Calibri" panose="020F0502020204030204" pitchFamily="34" charset="0"/>
                          <a:cs typeface="Times New Roman" panose="02020603050405020304" pitchFamily="18" charset="0"/>
                        </a:rPr>
                        <a:t>Physical Demands</a:t>
                      </a:r>
                      <a:endParaRPr lang="en-AU" sz="1000" dirty="0">
                        <a:effectLst/>
                        <a:latin typeface="Aptos Display" panose="020B0004020202020204" pitchFamily="34" charset="0"/>
                        <a:ea typeface="Calibri" panose="020F0502020204030204" pitchFamily="34" charset="0"/>
                        <a:cs typeface="Times New Roman" panose="02020603050405020304" pitchFamily="18" charset="0"/>
                      </a:endParaRPr>
                    </a:p>
                  </a:txBody>
                  <a:tcPr marL="68580" marR="68580" marT="0" marB="0" anchor="ctr">
                    <a:solidFill>
                      <a:srgbClr val="23408B"/>
                    </a:solidFill>
                  </a:tcPr>
                </a:tc>
                <a:tc>
                  <a:txBody>
                    <a:bodyPr/>
                    <a:lstStyle/>
                    <a:p>
                      <a:pPr algn="ctr">
                        <a:lnSpc>
                          <a:spcPct val="107000"/>
                        </a:lnSpc>
                        <a:spcAft>
                          <a:spcPts val="800"/>
                        </a:spcAft>
                      </a:pPr>
                      <a:endParaRPr lang="en-AU" sz="1000" b="0" dirty="0">
                        <a:solidFill>
                          <a:schemeClr val="bg2">
                            <a:lumMod val="10000"/>
                          </a:schemeClr>
                        </a:solidFill>
                        <a:effectLst/>
                        <a:latin typeface="+mj-lt"/>
                        <a:ea typeface="Calibri" panose="020F0502020204030204" pitchFamily="34" charset="0"/>
                        <a:cs typeface="Times New Roman" panose="02020603050405020304" pitchFamily="18" charset="0"/>
                      </a:endParaRPr>
                    </a:p>
                  </a:txBody>
                  <a:tcPr marL="68580" marR="68580" marT="0" marB="0" anchor="ctr">
                    <a:solidFill>
                      <a:srgbClr val="24A8C0">
                        <a:alpha val="5098"/>
                      </a:srgbClr>
                    </a:solidFill>
                  </a:tcPr>
                </a:tc>
                <a:extLst>
                  <a:ext uri="{0D108BD9-81ED-4DB2-BD59-A6C34878D82A}">
                    <a16:rowId xmlns:a16="http://schemas.microsoft.com/office/drawing/2014/main" val="3360501257"/>
                  </a:ext>
                </a:extLst>
              </a:tr>
              <a:tr h="540000">
                <a:tc>
                  <a:txBody>
                    <a:bodyPr/>
                    <a:lstStyle/>
                    <a:p>
                      <a:pPr algn="l">
                        <a:lnSpc>
                          <a:spcPct val="107000"/>
                        </a:lnSpc>
                        <a:spcAft>
                          <a:spcPts val="800"/>
                        </a:spcAft>
                      </a:pPr>
                      <a:r>
                        <a:rPr lang="en-AU" sz="1000" dirty="0">
                          <a:effectLst/>
                          <a:latin typeface="Aptos Display" panose="020B0004020202020204" pitchFamily="34" charset="0"/>
                          <a:ea typeface="Calibri" panose="020F0502020204030204" pitchFamily="34" charset="0"/>
                          <a:cs typeface="Times New Roman" panose="02020603050405020304" pitchFamily="18" charset="0"/>
                        </a:rPr>
                        <a:t>Sensory / Cognitive Demands</a:t>
                      </a:r>
                    </a:p>
                  </a:txBody>
                  <a:tcPr marL="68580" marR="68580" marT="0" marB="0" anchor="ctr">
                    <a:solidFill>
                      <a:srgbClr val="23408B"/>
                    </a:solidFill>
                  </a:tcPr>
                </a:tc>
                <a:tc>
                  <a:txBody>
                    <a:bodyPr/>
                    <a:lstStyle/>
                    <a:p>
                      <a:pPr algn="ctr">
                        <a:lnSpc>
                          <a:spcPct val="107000"/>
                        </a:lnSpc>
                        <a:spcAft>
                          <a:spcPts val="800"/>
                        </a:spcAft>
                      </a:pPr>
                      <a:endParaRPr lang="en-AU" sz="1000" b="0" dirty="0">
                        <a:solidFill>
                          <a:schemeClr val="bg2">
                            <a:lumMod val="10000"/>
                          </a:schemeClr>
                        </a:solidFill>
                        <a:effectLst/>
                        <a:latin typeface="+mj-lt"/>
                        <a:ea typeface="Calibri" panose="020F0502020204030204" pitchFamily="34" charset="0"/>
                        <a:cs typeface="Times New Roman" panose="02020603050405020304" pitchFamily="18" charset="0"/>
                      </a:endParaRPr>
                    </a:p>
                  </a:txBody>
                  <a:tcPr marL="68580" marR="68580" marT="0" marB="0" anchor="ctr">
                    <a:solidFill>
                      <a:srgbClr val="24A8C0">
                        <a:alpha val="5098"/>
                      </a:srgbClr>
                    </a:solidFill>
                  </a:tcPr>
                </a:tc>
                <a:extLst>
                  <a:ext uri="{0D108BD9-81ED-4DB2-BD59-A6C34878D82A}">
                    <a16:rowId xmlns:a16="http://schemas.microsoft.com/office/drawing/2014/main" val="26759942"/>
                  </a:ext>
                </a:extLst>
              </a:tr>
            </a:tbl>
          </a:graphicData>
        </a:graphic>
      </p:graphicFrame>
      <p:sp>
        <p:nvSpPr>
          <p:cNvPr id="7" name="Text Placeholder 4">
            <a:extLst>
              <a:ext uri="{FF2B5EF4-FFF2-40B4-BE49-F238E27FC236}">
                <a16:creationId xmlns:a16="http://schemas.microsoft.com/office/drawing/2014/main" id="{1347CE67-5F53-63A0-426B-22C65F2591E1}"/>
              </a:ext>
            </a:extLst>
          </p:cNvPr>
          <p:cNvSpPr>
            <a:spLocks noGrp="1"/>
          </p:cNvSpPr>
          <p:nvPr>
            <p:ph type="body" sz="quarter" idx="17" hasCustomPrompt="1"/>
          </p:nvPr>
        </p:nvSpPr>
        <p:spPr>
          <a:xfrm>
            <a:off x="3505823" y="398246"/>
            <a:ext cx="8185154" cy="271677"/>
          </a:xfrm>
          <a:noFill/>
        </p:spPr>
        <p:txBody>
          <a:bodyPr>
            <a:normAutofit/>
          </a:bodyPr>
          <a:lstStyle>
            <a:lvl1pPr marL="0" indent="0">
              <a:buNone/>
              <a:defRPr sz="1000">
                <a:latin typeface="Aptos Display" panose="020B0004020202020204" pitchFamily="34" charset="0"/>
              </a:defRPr>
            </a:lvl1pPr>
          </a:lstStyle>
          <a:p>
            <a:pPr lvl="0"/>
            <a:r>
              <a:rPr lang="en-AU" dirty="0"/>
              <a:t>	</a:t>
            </a:r>
          </a:p>
        </p:txBody>
      </p:sp>
      <p:sp>
        <p:nvSpPr>
          <p:cNvPr id="8" name="Text Placeholder 4">
            <a:extLst>
              <a:ext uri="{FF2B5EF4-FFF2-40B4-BE49-F238E27FC236}">
                <a16:creationId xmlns:a16="http://schemas.microsoft.com/office/drawing/2014/main" id="{FD689E8B-0AA7-505B-EC54-F7FD7BFB9168}"/>
              </a:ext>
            </a:extLst>
          </p:cNvPr>
          <p:cNvSpPr>
            <a:spLocks noGrp="1"/>
          </p:cNvSpPr>
          <p:nvPr>
            <p:ph type="body" sz="quarter" idx="18"/>
          </p:nvPr>
        </p:nvSpPr>
        <p:spPr>
          <a:xfrm>
            <a:off x="3511358" y="655315"/>
            <a:ext cx="8185154" cy="232021"/>
          </a:xfrm>
          <a:noFill/>
        </p:spPr>
        <p:txBody>
          <a:bodyPr>
            <a:normAutofit/>
          </a:bodyPr>
          <a:lstStyle>
            <a:lvl1pPr marL="0" indent="0">
              <a:buNone/>
              <a:defRPr sz="1000">
                <a:latin typeface="Aptos Display" panose="020B0004020202020204" pitchFamily="34" charset="0"/>
              </a:defRPr>
            </a:lvl1pPr>
          </a:lstStyle>
          <a:p>
            <a:pPr lvl="0"/>
            <a:endParaRPr lang="en-AU" dirty="0"/>
          </a:p>
        </p:txBody>
      </p:sp>
      <p:sp>
        <p:nvSpPr>
          <p:cNvPr id="9" name="Text Placeholder 4">
            <a:extLst>
              <a:ext uri="{FF2B5EF4-FFF2-40B4-BE49-F238E27FC236}">
                <a16:creationId xmlns:a16="http://schemas.microsoft.com/office/drawing/2014/main" id="{0C5F7903-70FE-C56C-D2C1-645AD64A71C0}"/>
              </a:ext>
            </a:extLst>
          </p:cNvPr>
          <p:cNvSpPr>
            <a:spLocks noGrp="1"/>
          </p:cNvSpPr>
          <p:nvPr>
            <p:ph type="body" sz="quarter" idx="19"/>
          </p:nvPr>
        </p:nvSpPr>
        <p:spPr>
          <a:xfrm>
            <a:off x="3519732" y="2631731"/>
            <a:ext cx="8188175" cy="500986"/>
          </a:xfrm>
          <a:noFill/>
        </p:spPr>
        <p:txBody>
          <a:bodyPr>
            <a:normAutofit/>
          </a:bodyPr>
          <a:lstStyle>
            <a:lvl1pPr marL="0" indent="0">
              <a:buNone/>
              <a:defRPr sz="1000">
                <a:latin typeface="Aptos Display" panose="020B0004020202020204" pitchFamily="34" charset="0"/>
              </a:defRPr>
            </a:lvl1pPr>
          </a:lstStyle>
          <a:p>
            <a:pPr lvl="0"/>
            <a:endParaRPr lang="en-AU" dirty="0"/>
          </a:p>
        </p:txBody>
      </p:sp>
      <p:sp>
        <p:nvSpPr>
          <p:cNvPr id="10" name="Text Placeholder 4">
            <a:extLst>
              <a:ext uri="{FF2B5EF4-FFF2-40B4-BE49-F238E27FC236}">
                <a16:creationId xmlns:a16="http://schemas.microsoft.com/office/drawing/2014/main" id="{AC7CAFA3-C414-48F1-C035-4E44AA21B9E8}"/>
              </a:ext>
            </a:extLst>
          </p:cNvPr>
          <p:cNvSpPr>
            <a:spLocks noGrp="1"/>
          </p:cNvSpPr>
          <p:nvPr>
            <p:ph type="body" sz="quarter" idx="20" hasCustomPrompt="1"/>
          </p:nvPr>
        </p:nvSpPr>
        <p:spPr>
          <a:xfrm>
            <a:off x="3511358" y="889320"/>
            <a:ext cx="8185154" cy="271676"/>
          </a:xfrm>
          <a:noFill/>
        </p:spPr>
        <p:txBody>
          <a:bodyPr>
            <a:normAutofit/>
          </a:bodyPr>
          <a:lstStyle>
            <a:lvl1pPr marL="0" indent="0">
              <a:buNone/>
              <a:defRPr sz="1000">
                <a:latin typeface="Aptos Display" panose="020B0004020202020204" pitchFamily="34" charset="0"/>
              </a:defRPr>
            </a:lvl1pPr>
          </a:lstStyle>
          <a:p>
            <a:pPr lvl="0"/>
            <a:r>
              <a:rPr lang="en-AU" dirty="0"/>
              <a:t>		</a:t>
            </a:r>
          </a:p>
        </p:txBody>
      </p:sp>
      <p:sp>
        <p:nvSpPr>
          <p:cNvPr id="11" name="Text Placeholder 4">
            <a:extLst>
              <a:ext uri="{FF2B5EF4-FFF2-40B4-BE49-F238E27FC236}">
                <a16:creationId xmlns:a16="http://schemas.microsoft.com/office/drawing/2014/main" id="{0C67D42E-2E96-2F6A-98E6-1FC25FEA4DCA}"/>
              </a:ext>
            </a:extLst>
          </p:cNvPr>
          <p:cNvSpPr>
            <a:spLocks noGrp="1"/>
          </p:cNvSpPr>
          <p:nvPr>
            <p:ph type="body" sz="quarter" idx="21"/>
          </p:nvPr>
        </p:nvSpPr>
        <p:spPr>
          <a:xfrm>
            <a:off x="3511358" y="1120968"/>
            <a:ext cx="8185154" cy="271676"/>
          </a:xfrm>
          <a:noFill/>
        </p:spPr>
        <p:txBody>
          <a:bodyPr>
            <a:normAutofit/>
          </a:bodyPr>
          <a:lstStyle>
            <a:lvl1pPr marL="0" indent="0">
              <a:buNone/>
              <a:defRPr sz="1000">
                <a:latin typeface="Aptos Display" panose="020B0004020202020204" pitchFamily="34" charset="0"/>
              </a:defRPr>
            </a:lvl1pPr>
          </a:lstStyle>
          <a:p>
            <a:pPr lvl="0"/>
            <a:endParaRPr lang="en-AU" dirty="0"/>
          </a:p>
        </p:txBody>
      </p:sp>
      <p:sp>
        <p:nvSpPr>
          <p:cNvPr id="12" name="Text Placeholder 4">
            <a:extLst>
              <a:ext uri="{FF2B5EF4-FFF2-40B4-BE49-F238E27FC236}">
                <a16:creationId xmlns:a16="http://schemas.microsoft.com/office/drawing/2014/main" id="{CD283FB4-8979-89FD-5B5C-F1B5984A5D88}"/>
              </a:ext>
            </a:extLst>
          </p:cNvPr>
          <p:cNvSpPr>
            <a:spLocks noGrp="1"/>
          </p:cNvSpPr>
          <p:nvPr>
            <p:ph type="body" sz="quarter" idx="22" hasCustomPrompt="1"/>
          </p:nvPr>
        </p:nvSpPr>
        <p:spPr>
          <a:xfrm>
            <a:off x="3513617" y="1338382"/>
            <a:ext cx="8185155" cy="624891"/>
          </a:xfrm>
          <a:noFill/>
        </p:spPr>
        <p:txBody>
          <a:bodyPr numCol="2">
            <a:normAutofit/>
          </a:bodyPr>
          <a:lstStyle>
            <a:lvl1pPr marL="0" indent="0">
              <a:spcBef>
                <a:spcPts val="0"/>
              </a:spcBef>
              <a:buFont typeface="Arial" panose="020B0604020202020204" pitchFamily="34" charset="0"/>
              <a:buNone/>
              <a:defRPr sz="1000">
                <a:latin typeface="Aptos Display" panose="020B0004020202020204" pitchFamily="34" charset="0"/>
              </a:defRPr>
            </a:lvl1pPr>
          </a:lstStyle>
          <a:p>
            <a:pPr lvl="0"/>
            <a:r>
              <a:rPr lang="en-AU" dirty="0"/>
              <a:t> </a:t>
            </a:r>
          </a:p>
        </p:txBody>
      </p:sp>
      <p:sp>
        <p:nvSpPr>
          <p:cNvPr id="14" name="Text Placeholder 4">
            <a:extLst>
              <a:ext uri="{FF2B5EF4-FFF2-40B4-BE49-F238E27FC236}">
                <a16:creationId xmlns:a16="http://schemas.microsoft.com/office/drawing/2014/main" id="{E75C1332-CECA-5598-2947-5DC620058654}"/>
              </a:ext>
            </a:extLst>
          </p:cNvPr>
          <p:cNvSpPr>
            <a:spLocks noGrp="1"/>
          </p:cNvSpPr>
          <p:nvPr>
            <p:ph type="body" sz="quarter" idx="24" hasCustomPrompt="1"/>
          </p:nvPr>
        </p:nvSpPr>
        <p:spPr>
          <a:xfrm>
            <a:off x="3522751" y="1958361"/>
            <a:ext cx="8185155" cy="624891"/>
          </a:xfrm>
          <a:noFill/>
        </p:spPr>
        <p:txBody>
          <a:bodyPr numCol="2">
            <a:normAutofit/>
          </a:bodyPr>
          <a:lstStyle>
            <a:lvl1pPr marL="0" indent="0">
              <a:spcBef>
                <a:spcPts val="0"/>
              </a:spcBef>
              <a:buFont typeface="Arial" panose="020B0604020202020204" pitchFamily="34" charset="0"/>
              <a:buNone/>
              <a:defRPr sz="1000">
                <a:latin typeface="Aptos Display" panose="020B0004020202020204" pitchFamily="34" charset="0"/>
              </a:defRPr>
            </a:lvl1pPr>
          </a:lstStyle>
          <a:p>
            <a:pPr lvl="0"/>
            <a:r>
              <a:rPr lang="en-AU" dirty="0"/>
              <a:t> </a:t>
            </a:r>
          </a:p>
        </p:txBody>
      </p:sp>
      <p:graphicFrame>
        <p:nvGraphicFramePr>
          <p:cNvPr id="15" name="Table 14">
            <a:extLst>
              <a:ext uri="{FF2B5EF4-FFF2-40B4-BE49-F238E27FC236}">
                <a16:creationId xmlns:a16="http://schemas.microsoft.com/office/drawing/2014/main" id="{CF48DB3E-0EDB-F608-BE9C-74B11E21EA8B}"/>
              </a:ext>
            </a:extLst>
          </p:cNvPr>
          <p:cNvGraphicFramePr>
            <a:graphicFrameLocks noGrp="1"/>
          </p:cNvGraphicFramePr>
          <p:nvPr userDrawn="1">
            <p:extLst>
              <p:ext uri="{D42A27DB-BD31-4B8C-83A1-F6EECF244321}">
                <p14:modId xmlns:p14="http://schemas.microsoft.com/office/powerpoint/2010/main" val="1592098221"/>
              </p:ext>
            </p:extLst>
          </p:nvPr>
        </p:nvGraphicFramePr>
        <p:xfrm>
          <a:off x="441244" y="3446603"/>
          <a:ext cx="11266663" cy="2778634"/>
        </p:xfrm>
        <a:graphic>
          <a:graphicData uri="http://schemas.openxmlformats.org/drawingml/2006/table">
            <a:tbl>
              <a:tblPr firstCol="1" bandRow="1">
                <a:tableStyleId>{5C22544A-7EE6-4342-B048-85BDC9FD1C3A}</a:tableStyleId>
              </a:tblPr>
              <a:tblGrid>
                <a:gridCol w="3115201">
                  <a:extLst>
                    <a:ext uri="{9D8B030D-6E8A-4147-A177-3AD203B41FA5}">
                      <a16:colId xmlns:a16="http://schemas.microsoft.com/office/drawing/2014/main" val="2507919556"/>
                    </a:ext>
                  </a:extLst>
                </a:gridCol>
                <a:gridCol w="8151462">
                  <a:extLst>
                    <a:ext uri="{9D8B030D-6E8A-4147-A177-3AD203B41FA5}">
                      <a16:colId xmlns:a16="http://schemas.microsoft.com/office/drawing/2014/main" val="3144847521"/>
                    </a:ext>
                  </a:extLst>
                </a:gridCol>
              </a:tblGrid>
              <a:tr h="275034">
                <a:tc>
                  <a:txBody>
                    <a:bodyPr/>
                    <a:lstStyle/>
                    <a:p>
                      <a:pPr algn="l">
                        <a:lnSpc>
                          <a:spcPct val="107000"/>
                        </a:lnSpc>
                        <a:spcAft>
                          <a:spcPts val="800"/>
                        </a:spcAft>
                      </a:pPr>
                      <a:r>
                        <a:rPr lang="en-US" sz="1000" dirty="0">
                          <a:effectLst/>
                          <a:latin typeface="Aptos Display" panose="020B0004020202020204" pitchFamily="34" charset="0"/>
                          <a:ea typeface="Calibri" panose="020F0502020204030204" pitchFamily="34" charset="0"/>
                          <a:cs typeface="Times New Roman" panose="02020603050405020304" pitchFamily="18" charset="0"/>
                        </a:rPr>
                        <a:t>Department</a:t>
                      </a:r>
                      <a:endParaRPr lang="en-AU" sz="1000" dirty="0">
                        <a:effectLst/>
                        <a:latin typeface="Aptos Display" panose="020B0004020202020204" pitchFamily="34" charset="0"/>
                        <a:ea typeface="Calibri" panose="020F0502020204030204" pitchFamily="34" charset="0"/>
                        <a:cs typeface="Times New Roman" panose="02020603050405020304" pitchFamily="18" charset="0"/>
                      </a:endParaRPr>
                    </a:p>
                  </a:txBody>
                  <a:tcPr marL="68580" marR="68580" marT="0" marB="0" anchor="ctr">
                    <a:solidFill>
                      <a:srgbClr val="23408B"/>
                    </a:solidFill>
                  </a:tcPr>
                </a:tc>
                <a:tc>
                  <a:txBody>
                    <a:bodyPr/>
                    <a:lstStyle/>
                    <a:p>
                      <a:pPr algn="ctr">
                        <a:lnSpc>
                          <a:spcPct val="107000"/>
                        </a:lnSpc>
                        <a:spcAft>
                          <a:spcPts val="800"/>
                        </a:spcAft>
                      </a:pPr>
                      <a:endParaRPr lang="en-AU" sz="1000" b="0" dirty="0">
                        <a:solidFill>
                          <a:schemeClr val="bg2">
                            <a:lumMod val="10000"/>
                          </a:schemeClr>
                        </a:solidFill>
                        <a:effectLst/>
                        <a:latin typeface="+mj-lt"/>
                        <a:ea typeface="Calibri" panose="020F0502020204030204" pitchFamily="34" charset="0"/>
                        <a:cs typeface="Times New Roman" panose="02020603050405020304" pitchFamily="18" charset="0"/>
                      </a:endParaRPr>
                    </a:p>
                  </a:txBody>
                  <a:tcPr marL="68580" marR="68580" marT="0" marB="0" anchor="ctr">
                    <a:solidFill>
                      <a:srgbClr val="24A8C0">
                        <a:alpha val="5098"/>
                      </a:srgbClr>
                    </a:solidFill>
                  </a:tcPr>
                </a:tc>
                <a:extLst>
                  <a:ext uri="{0D108BD9-81ED-4DB2-BD59-A6C34878D82A}">
                    <a16:rowId xmlns:a16="http://schemas.microsoft.com/office/drawing/2014/main" val="716281241"/>
                  </a:ext>
                </a:extLst>
              </a:tr>
              <a:tr h="197223">
                <a:tc>
                  <a:txBody>
                    <a:bodyPr/>
                    <a:lstStyle/>
                    <a:p>
                      <a:pPr algn="l">
                        <a:lnSpc>
                          <a:spcPct val="107000"/>
                        </a:lnSpc>
                        <a:spcAft>
                          <a:spcPts val="800"/>
                        </a:spcAft>
                      </a:pPr>
                      <a:r>
                        <a:rPr lang="en-US" sz="1000" dirty="0">
                          <a:effectLst/>
                          <a:latin typeface="Aptos Display" panose="020B0004020202020204" pitchFamily="34" charset="0"/>
                          <a:ea typeface="Calibri" panose="020F0502020204030204" pitchFamily="34" charset="0"/>
                          <a:cs typeface="Times New Roman" panose="02020603050405020304" pitchFamily="18" charset="0"/>
                        </a:rPr>
                        <a:t>Task Name</a:t>
                      </a:r>
                      <a:endParaRPr lang="en-AU" sz="1000" dirty="0">
                        <a:effectLst/>
                        <a:latin typeface="Aptos Display" panose="020B0004020202020204" pitchFamily="34" charset="0"/>
                        <a:ea typeface="Calibri" panose="020F0502020204030204" pitchFamily="34" charset="0"/>
                        <a:cs typeface="Times New Roman" panose="02020603050405020304" pitchFamily="18" charset="0"/>
                      </a:endParaRPr>
                    </a:p>
                  </a:txBody>
                  <a:tcPr marL="68580" marR="68580" marT="0" marB="0" anchor="ctr">
                    <a:solidFill>
                      <a:srgbClr val="23408B"/>
                    </a:solidFill>
                  </a:tcPr>
                </a:tc>
                <a:tc>
                  <a:txBody>
                    <a:bodyPr/>
                    <a:lstStyle/>
                    <a:p>
                      <a:pPr algn="ctr">
                        <a:lnSpc>
                          <a:spcPct val="107000"/>
                        </a:lnSpc>
                        <a:spcAft>
                          <a:spcPts val="800"/>
                        </a:spcAft>
                      </a:pPr>
                      <a:endParaRPr lang="en-AU" sz="1000" b="0" dirty="0">
                        <a:solidFill>
                          <a:schemeClr val="bg2">
                            <a:lumMod val="10000"/>
                          </a:schemeClr>
                        </a:solidFill>
                        <a:effectLst/>
                        <a:latin typeface="+mj-lt"/>
                        <a:ea typeface="Calibri" panose="020F0502020204030204" pitchFamily="34" charset="0"/>
                        <a:cs typeface="Times New Roman" panose="02020603050405020304" pitchFamily="18" charset="0"/>
                      </a:endParaRPr>
                    </a:p>
                  </a:txBody>
                  <a:tcPr marL="68580" marR="68580" marT="0" marB="0" anchor="ctr">
                    <a:solidFill>
                      <a:srgbClr val="24A8C0">
                        <a:alpha val="5098"/>
                      </a:srgbClr>
                    </a:solidFill>
                  </a:tcPr>
                </a:tc>
                <a:extLst>
                  <a:ext uri="{0D108BD9-81ED-4DB2-BD59-A6C34878D82A}">
                    <a16:rowId xmlns:a16="http://schemas.microsoft.com/office/drawing/2014/main" val="1606317677"/>
                  </a:ext>
                </a:extLst>
              </a:tr>
              <a:tr h="251012">
                <a:tc>
                  <a:txBody>
                    <a:bodyPr/>
                    <a:lstStyle/>
                    <a:p>
                      <a:pPr algn="l">
                        <a:lnSpc>
                          <a:spcPct val="107000"/>
                        </a:lnSpc>
                        <a:spcAft>
                          <a:spcPts val="800"/>
                        </a:spcAft>
                      </a:pPr>
                      <a:r>
                        <a:rPr lang="en-US" sz="1000" dirty="0">
                          <a:effectLst/>
                          <a:latin typeface="Aptos Display" panose="020B0004020202020204" pitchFamily="34" charset="0"/>
                          <a:ea typeface="Calibri" panose="020F0502020204030204" pitchFamily="34" charset="0"/>
                          <a:cs typeface="Times New Roman" panose="02020603050405020304" pitchFamily="18" charset="0"/>
                        </a:rPr>
                        <a:t>Activity Level</a:t>
                      </a:r>
                      <a:endParaRPr lang="en-AU" sz="1000" dirty="0">
                        <a:effectLst/>
                        <a:latin typeface="Aptos Display" panose="020B0004020202020204" pitchFamily="34" charset="0"/>
                        <a:ea typeface="Calibri" panose="020F0502020204030204" pitchFamily="34" charset="0"/>
                        <a:cs typeface="Times New Roman" panose="02020603050405020304" pitchFamily="18" charset="0"/>
                      </a:endParaRPr>
                    </a:p>
                  </a:txBody>
                  <a:tcPr marL="68580" marR="68580" marT="0" marB="0" anchor="ctr">
                    <a:solidFill>
                      <a:srgbClr val="23408B"/>
                    </a:solidFill>
                  </a:tcPr>
                </a:tc>
                <a:tc>
                  <a:txBody>
                    <a:bodyPr/>
                    <a:lstStyle/>
                    <a:p>
                      <a:pPr algn="ctr">
                        <a:lnSpc>
                          <a:spcPct val="107000"/>
                        </a:lnSpc>
                        <a:spcAft>
                          <a:spcPts val="800"/>
                        </a:spcAft>
                      </a:pPr>
                      <a:endParaRPr lang="en-AU" sz="1000" b="0" dirty="0">
                        <a:solidFill>
                          <a:schemeClr val="bg2">
                            <a:lumMod val="10000"/>
                          </a:schemeClr>
                        </a:solidFill>
                        <a:effectLst/>
                        <a:latin typeface="+mj-lt"/>
                        <a:ea typeface="Calibri" panose="020F0502020204030204" pitchFamily="34" charset="0"/>
                        <a:cs typeface="Times New Roman" panose="02020603050405020304" pitchFamily="18" charset="0"/>
                      </a:endParaRPr>
                    </a:p>
                  </a:txBody>
                  <a:tcPr marL="68580" marR="68580" marT="0" marB="0" anchor="ctr">
                    <a:solidFill>
                      <a:srgbClr val="24A8C0">
                        <a:alpha val="5098"/>
                      </a:srgbClr>
                    </a:solidFill>
                  </a:tcPr>
                </a:tc>
                <a:extLst>
                  <a:ext uri="{0D108BD9-81ED-4DB2-BD59-A6C34878D82A}">
                    <a16:rowId xmlns:a16="http://schemas.microsoft.com/office/drawing/2014/main" val="3270086369"/>
                  </a:ext>
                </a:extLst>
              </a:tr>
              <a:tr h="233412">
                <a:tc>
                  <a:txBody>
                    <a:bodyPr/>
                    <a:lstStyle/>
                    <a:p>
                      <a:pPr algn="l">
                        <a:lnSpc>
                          <a:spcPct val="107000"/>
                        </a:lnSpc>
                        <a:spcAft>
                          <a:spcPts val="800"/>
                        </a:spcAft>
                      </a:pPr>
                      <a:r>
                        <a:rPr lang="en-US" sz="1000" dirty="0">
                          <a:effectLst/>
                          <a:latin typeface="Aptos Display" panose="020B0004020202020204" pitchFamily="34" charset="0"/>
                          <a:ea typeface="Calibri" panose="020F0502020204030204" pitchFamily="34" charset="0"/>
                          <a:cs typeface="Times New Roman" panose="02020603050405020304" pitchFamily="18" charset="0"/>
                        </a:rPr>
                        <a:t>Availability &amp; Duration</a:t>
                      </a:r>
                      <a:endParaRPr lang="en-AU" sz="1000" dirty="0">
                        <a:effectLst/>
                        <a:latin typeface="Aptos Display" panose="020B0004020202020204" pitchFamily="34" charset="0"/>
                        <a:ea typeface="Calibri" panose="020F0502020204030204" pitchFamily="34" charset="0"/>
                        <a:cs typeface="Times New Roman" panose="02020603050405020304" pitchFamily="18" charset="0"/>
                      </a:endParaRPr>
                    </a:p>
                  </a:txBody>
                  <a:tcPr marL="68580" marR="68580" marT="0" marB="0" anchor="ctr">
                    <a:solidFill>
                      <a:srgbClr val="23408B"/>
                    </a:solidFill>
                  </a:tcPr>
                </a:tc>
                <a:tc>
                  <a:txBody>
                    <a:bodyPr/>
                    <a:lstStyle/>
                    <a:p>
                      <a:pPr algn="ctr">
                        <a:lnSpc>
                          <a:spcPct val="107000"/>
                        </a:lnSpc>
                        <a:spcAft>
                          <a:spcPts val="800"/>
                        </a:spcAft>
                      </a:pPr>
                      <a:r>
                        <a:rPr lang="en-US" sz="1000" b="0" dirty="0">
                          <a:solidFill>
                            <a:schemeClr val="bg2">
                              <a:lumMod val="10000"/>
                            </a:schemeClr>
                          </a:solidFill>
                          <a:effectLst/>
                          <a:latin typeface="+mj-lt"/>
                          <a:ea typeface="Calibri" panose="020F0502020204030204" pitchFamily="34" charset="0"/>
                          <a:cs typeface="Times New Roman" panose="02020603050405020304" pitchFamily="18" charset="0"/>
                        </a:rPr>
                        <a:t>`</a:t>
                      </a:r>
                      <a:endParaRPr lang="en-AU" sz="1000" b="0" dirty="0">
                        <a:solidFill>
                          <a:schemeClr val="bg2">
                            <a:lumMod val="10000"/>
                          </a:schemeClr>
                        </a:solidFill>
                        <a:effectLst/>
                        <a:latin typeface="+mj-lt"/>
                        <a:ea typeface="Calibri" panose="020F0502020204030204" pitchFamily="34" charset="0"/>
                        <a:cs typeface="Times New Roman" panose="02020603050405020304" pitchFamily="18" charset="0"/>
                      </a:endParaRPr>
                    </a:p>
                  </a:txBody>
                  <a:tcPr marL="68580" marR="68580" marT="0" marB="0" anchor="ctr">
                    <a:solidFill>
                      <a:srgbClr val="24A8C0">
                        <a:alpha val="5098"/>
                      </a:srgbClr>
                    </a:solidFill>
                  </a:tcPr>
                </a:tc>
                <a:extLst>
                  <a:ext uri="{0D108BD9-81ED-4DB2-BD59-A6C34878D82A}">
                    <a16:rowId xmlns:a16="http://schemas.microsoft.com/office/drawing/2014/main" val="2432786998"/>
                  </a:ext>
                </a:extLst>
              </a:tr>
              <a:tr h="636494">
                <a:tc>
                  <a:txBody>
                    <a:bodyPr/>
                    <a:lstStyle/>
                    <a:p>
                      <a:pPr algn="l">
                        <a:lnSpc>
                          <a:spcPct val="107000"/>
                        </a:lnSpc>
                        <a:spcAft>
                          <a:spcPts val="800"/>
                        </a:spcAft>
                      </a:pPr>
                      <a:r>
                        <a:rPr lang="en-US" sz="1000" dirty="0">
                          <a:effectLst/>
                          <a:latin typeface="Aptos Display" panose="020B0004020202020204" pitchFamily="34" charset="0"/>
                          <a:ea typeface="Calibri" panose="020F0502020204030204" pitchFamily="34" charset="0"/>
                          <a:cs typeface="Times New Roman" panose="02020603050405020304" pitchFamily="18" charset="0"/>
                        </a:rPr>
                        <a:t>List of Tasks</a:t>
                      </a:r>
                      <a:endParaRPr lang="en-AU" sz="1000" dirty="0">
                        <a:effectLst/>
                        <a:latin typeface="Aptos Display" panose="020B0004020202020204" pitchFamily="34" charset="0"/>
                        <a:ea typeface="Calibri" panose="020F0502020204030204" pitchFamily="34" charset="0"/>
                        <a:cs typeface="Times New Roman" panose="02020603050405020304" pitchFamily="18" charset="0"/>
                      </a:endParaRPr>
                    </a:p>
                  </a:txBody>
                  <a:tcPr marL="68580" marR="68580" marT="0" marB="0" anchor="ctr">
                    <a:solidFill>
                      <a:srgbClr val="23408B"/>
                    </a:solidFill>
                  </a:tcPr>
                </a:tc>
                <a:tc>
                  <a:txBody>
                    <a:bodyPr/>
                    <a:lstStyle/>
                    <a:p>
                      <a:pPr algn="ctr">
                        <a:lnSpc>
                          <a:spcPct val="107000"/>
                        </a:lnSpc>
                        <a:spcAft>
                          <a:spcPts val="800"/>
                        </a:spcAft>
                      </a:pPr>
                      <a:endParaRPr lang="en-AU" sz="1000" b="0" dirty="0">
                        <a:solidFill>
                          <a:schemeClr val="bg2">
                            <a:lumMod val="10000"/>
                          </a:schemeClr>
                        </a:solidFill>
                        <a:effectLst/>
                        <a:latin typeface="+mj-lt"/>
                        <a:ea typeface="Calibri" panose="020F0502020204030204" pitchFamily="34" charset="0"/>
                        <a:cs typeface="Times New Roman" panose="02020603050405020304" pitchFamily="18" charset="0"/>
                      </a:endParaRPr>
                    </a:p>
                  </a:txBody>
                  <a:tcPr marL="68580" marR="68580" marT="0" marB="0" anchor="ctr">
                    <a:solidFill>
                      <a:srgbClr val="24A8C0">
                        <a:alpha val="5098"/>
                      </a:srgbClr>
                    </a:solidFill>
                  </a:tcPr>
                </a:tc>
                <a:extLst>
                  <a:ext uri="{0D108BD9-81ED-4DB2-BD59-A6C34878D82A}">
                    <a16:rowId xmlns:a16="http://schemas.microsoft.com/office/drawing/2014/main" val="83593603"/>
                  </a:ext>
                </a:extLst>
              </a:tr>
              <a:tr h="645459">
                <a:tc>
                  <a:txBody>
                    <a:bodyPr/>
                    <a:lstStyle/>
                    <a:p>
                      <a:pPr algn="l">
                        <a:lnSpc>
                          <a:spcPct val="107000"/>
                        </a:lnSpc>
                        <a:spcAft>
                          <a:spcPts val="800"/>
                        </a:spcAft>
                      </a:pPr>
                      <a:r>
                        <a:rPr lang="en-US" sz="1000" dirty="0">
                          <a:effectLst/>
                          <a:latin typeface="Aptos Display" panose="020B0004020202020204" pitchFamily="34" charset="0"/>
                          <a:ea typeface="Calibri" panose="020F0502020204030204" pitchFamily="34" charset="0"/>
                          <a:cs typeface="Times New Roman" panose="02020603050405020304" pitchFamily="18" charset="0"/>
                        </a:rPr>
                        <a:t>Physical Demands</a:t>
                      </a:r>
                      <a:endParaRPr lang="en-AU" sz="1000" dirty="0">
                        <a:effectLst/>
                        <a:latin typeface="Aptos Display" panose="020B0004020202020204" pitchFamily="34" charset="0"/>
                        <a:ea typeface="Calibri" panose="020F0502020204030204" pitchFamily="34" charset="0"/>
                        <a:cs typeface="Times New Roman" panose="02020603050405020304" pitchFamily="18" charset="0"/>
                      </a:endParaRPr>
                    </a:p>
                  </a:txBody>
                  <a:tcPr marL="68580" marR="68580" marT="0" marB="0" anchor="ctr">
                    <a:solidFill>
                      <a:srgbClr val="23408B"/>
                    </a:solidFill>
                  </a:tcPr>
                </a:tc>
                <a:tc>
                  <a:txBody>
                    <a:bodyPr/>
                    <a:lstStyle/>
                    <a:p>
                      <a:pPr algn="ctr">
                        <a:lnSpc>
                          <a:spcPct val="107000"/>
                        </a:lnSpc>
                        <a:spcAft>
                          <a:spcPts val="800"/>
                        </a:spcAft>
                      </a:pPr>
                      <a:endParaRPr lang="en-AU" sz="1000" b="0" dirty="0">
                        <a:solidFill>
                          <a:schemeClr val="bg2">
                            <a:lumMod val="10000"/>
                          </a:schemeClr>
                        </a:solidFill>
                        <a:effectLst/>
                        <a:latin typeface="+mj-lt"/>
                        <a:ea typeface="Calibri" panose="020F0502020204030204" pitchFamily="34" charset="0"/>
                        <a:cs typeface="Times New Roman" panose="02020603050405020304" pitchFamily="18" charset="0"/>
                      </a:endParaRPr>
                    </a:p>
                  </a:txBody>
                  <a:tcPr marL="68580" marR="68580" marT="0" marB="0" anchor="ctr">
                    <a:solidFill>
                      <a:srgbClr val="24A8C0">
                        <a:alpha val="5098"/>
                      </a:srgbClr>
                    </a:solidFill>
                  </a:tcPr>
                </a:tc>
                <a:extLst>
                  <a:ext uri="{0D108BD9-81ED-4DB2-BD59-A6C34878D82A}">
                    <a16:rowId xmlns:a16="http://schemas.microsoft.com/office/drawing/2014/main" val="3360501257"/>
                  </a:ext>
                </a:extLst>
              </a:tr>
              <a:tr h="540000">
                <a:tc>
                  <a:txBody>
                    <a:bodyPr/>
                    <a:lstStyle/>
                    <a:p>
                      <a:pPr algn="l">
                        <a:lnSpc>
                          <a:spcPct val="107000"/>
                        </a:lnSpc>
                        <a:spcAft>
                          <a:spcPts val="800"/>
                        </a:spcAft>
                      </a:pPr>
                      <a:r>
                        <a:rPr lang="en-AU" sz="1000" dirty="0">
                          <a:effectLst/>
                          <a:latin typeface="Aptos Display" panose="020B0004020202020204" pitchFamily="34" charset="0"/>
                          <a:ea typeface="Calibri" panose="020F0502020204030204" pitchFamily="34" charset="0"/>
                          <a:cs typeface="Times New Roman" panose="02020603050405020304" pitchFamily="18" charset="0"/>
                        </a:rPr>
                        <a:t>Sensory / Cognitive Demands</a:t>
                      </a:r>
                    </a:p>
                  </a:txBody>
                  <a:tcPr marL="68580" marR="68580" marT="0" marB="0" anchor="ctr">
                    <a:solidFill>
                      <a:srgbClr val="23408B"/>
                    </a:solidFill>
                  </a:tcPr>
                </a:tc>
                <a:tc>
                  <a:txBody>
                    <a:bodyPr/>
                    <a:lstStyle/>
                    <a:p>
                      <a:pPr algn="ctr">
                        <a:lnSpc>
                          <a:spcPct val="107000"/>
                        </a:lnSpc>
                        <a:spcAft>
                          <a:spcPts val="800"/>
                        </a:spcAft>
                      </a:pPr>
                      <a:endParaRPr lang="en-AU" sz="1000" b="0" dirty="0">
                        <a:solidFill>
                          <a:schemeClr val="bg2">
                            <a:lumMod val="10000"/>
                          </a:schemeClr>
                        </a:solidFill>
                        <a:effectLst/>
                        <a:latin typeface="+mj-lt"/>
                        <a:ea typeface="Calibri" panose="020F0502020204030204" pitchFamily="34" charset="0"/>
                        <a:cs typeface="Times New Roman" panose="02020603050405020304" pitchFamily="18" charset="0"/>
                      </a:endParaRPr>
                    </a:p>
                  </a:txBody>
                  <a:tcPr marL="68580" marR="68580" marT="0" marB="0" anchor="ctr">
                    <a:solidFill>
                      <a:srgbClr val="24A8C0">
                        <a:alpha val="5098"/>
                      </a:srgbClr>
                    </a:solidFill>
                  </a:tcPr>
                </a:tc>
                <a:extLst>
                  <a:ext uri="{0D108BD9-81ED-4DB2-BD59-A6C34878D82A}">
                    <a16:rowId xmlns:a16="http://schemas.microsoft.com/office/drawing/2014/main" val="26759942"/>
                  </a:ext>
                </a:extLst>
              </a:tr>
            </a:tbl>
          </a:graphicData>
        </a:graphic>
      </p:graphicFrame>
      <p:sp>
        <p:nvSpPr>
          <p:cNvPr id="16" name="Text Placeholder 4">
            <a:extLst>
              <a:ext uri="{FF2B5EF4-FFF2-40B4-BE49-F238E27FC236}">
                <a16:creationId xmlns:a16="http://schemas.microsoft.com/office/drawing/2014/main" id="{AFCA5758-5BE7-6AE3-8C3F-F05F72016429}"/>
              </a:ext>
            </a:extLst>
          </p:cNvPr>
          <p:cNvSpPr>
            <a:spLocks noGrp="1"/>
          </p:cNvSpPr>
          <p:nvPr>
            <p:ph type="body" sz="quarter" idx="25" hasCustomPrompt="1"/>
          </p:nvPr>
        </p:nvSpPr>
        <p:spPr>
          <a:xfrm>
            <a:off x="3505823" y="3465786"/>
            <a:ext cx="8185154" cy="271677"/>
          </a:xfrm>
          <a:noFill/>
        </p:spPr>
        <p:txBody>
          <a:bodyPr>
            <a:normAutofit/>
          </a:bodyPr>
          <a:lstStyle>
            <a:lvl1pPr marL="0" indent="0">
              <a:buNone/>
              <a:defRPr sz="1000">
                <a:latin typeface="Aptos Display" panose="020B0004020202020204" pitchFamily="34" charset="0"/>
              </a:defRPr>
            </a:lvl1pPr>
          </a:lstStyle>
          <a:p>
            <a:pPr lvl="0"/>
            <a:r>
              <a:rPr lang="en-AU" dirty="0"/>
              <a:t>	</a:t>
            </a:r>
          </a:p>
        </p:txBody>
      </p:sp>
      <p:sp>
        <p:nvSpPr>
          <p:cNvPr id="17" name="Text Placeholder 4">
            <a:extLst>
              <a:ext uri="{FF2B5EF4-FFF2-40B4-BE49-F238E27FC236}">
                <a16:creationId xmlns:a16="http://schemas.microsoft.com/office/drawing/2014/main" id="{2B206C49-7EE4-B098-2A5D-E058D7364E1E}"/>
              </a:ext>
            </a:extLst>
          </p:cNvPr>
          <p:cNvSpPr>
            <a:spLocks noGrp="1"/>
          </p:cNvSpPr>
          <p:nvPr>
            <p:ph type="body" sz="quarter" idx="26"/>
          </p:nvPr>
        </p:nvSpPr>
        <p:spPr>
          <a:xfrm>
            <a:off x="3511358" y="3722855"/>
            <a:ext cx="8185154" cy="232021"/>
          </a:xfrm>
          <a:noFill/>
        </p:spPr>
        <p:txBody>
          <a:bodyPr>
            <a:normAutofit/>
          </a:bodyPr>
          <a:lstStyle>
            <a:lvl1pPr marL="0" indent="0">
              <a:buNone/>
              <a:defRPr sz="1000">
                <a:latin typeface="Aptos Display" panose="020B0004020202020204" pitchFamily="34" charset="0"/>
              </a:defRPr>
            </a:lvl1pPr>
          </a:lstStyle>
          <a:p>
            <a:pPr lvl="0"/>
            <a:endParaRPr lang="en-AU" dirty="0"/>
          </a:p>
        </p:txBody>
      </p:sp>
      <p:sp>
        <p:nvSpPr>
          <p:cNvPr id="18" name="Text Placeholder 4">
            <a:extLst>
              <a:ext uri="{FF2B5EF4-FFF2-40B4-BE49-F238E27FC236}">
                <a16:creationId xmlns:a16="http://schemas.microsoft.com/office/drawing/2014/main" id="{C2086870-CBFC-67CA-0576-66FC88BFD583}"/>
              </a:ext>
            </a:extLst>
          </p:cNvPr>
          <p:cNvSpPr>
            <a:spLocks noGrp="1"/>
          </p:cNvSpPr>
          <p:nvPr>
            <p:ph type="body" sz="quarter" idx="27"/>
          </p:nvPr>
        </p:nvSpPr>
        <p:spPr>
          <a:xfrm>
            <a:off x="3519732" y="5699271"/>
            <a:ext cx="8188175" cy="500986"/>
          </a:xfrm>
          <a:noFill/>
        </p:spPr>
        <p:txBody>
          <a:bodyPr>
            <a:normAutofit/>
          </a:bodyPr>
          <a:lstStyle>
            <a:lvl1pPr marL="0" indent="0">
              <a:buNone/>
              <a:defRPr sz="1000">
                <a:latin typeface="Aptos Display" panose="020B0004020202020204" pitchFamily="34" charset="0"/>
              </a:defRPr>
            </a:lvl1pPr>
          </a:lstStyle>
          <a:p>
            <a:pPr lvl="0"/>
            <a:endParaRPr lang="en-AU" dirty="0"/>
          </a:p>
        </p:txBody>
      </p:sp>
      <p:sp>
        <p:nvSpPr>
          <p:cNvPr id="19" name="Text Placeholder 4">
            <a:extLst>
              <a:ext uri="{FF2B5EF4-FFF2-40B4-BE49-F238E27FC236}">
                <a16:creationId xmlns:a16="http://schemas.microsoft.com/office/drawing/2014/main" id="{8505B956-428A-680F-98CC-C799818F3351}"/>
              </a:ext>
            </a:extLst>
          </p:cNvPr>
          <p:cNvSpPr>
            <a:spLocks noGrp="1"/>
          </p:cNvSpPr>
          <p:nvPr>
            <p:ph type="body" sz="quarter" idx="28" hasCustomPrompt="1"/>
          </p:nvPr>
        </p:nvSpPr>
        <p:spPr>
          <a:xfrm>
            <a:off x="3511358" y="3956860"/>
            <a:ext cx="8185154" cy="271676"/>
          </a:xfrm>
          <a:noFill/>
        </p:spPr>
        <p:txBody>
          <a:bodyPr>
            <a:normAutofit/>
          </a:bodyPr>
          <a:lstStyle>
            <a:lvl1pPr marL="0" indent="0">
              <a:buNone/>
              <a:defRPr sz="1000">
                <a:latin typeface="Aptos Display" panose="020B0004020202020204" pitchFamily="34" charset="0"/>
              </a:defRPr>
            </a:lvl1pPr>
          </a:lstStyle>
          <a:p>
            <a:pPr lvl="0"/>
            <a:r>
              <a:rPr lang="en-AU" dirty="0"/>
              <a:t>		</a:t>
            </a:r>
          </a:p>
        </p:txBody>
      </p:sp>
      <p:sp>
        <p:nvSpPr>
          <p:cNvPr id="20" name="Text Placeholder 4">
            <a:extLst>
              <a:ext uri="{FF2B5EF4-FFF2-40B4-BE49-F238E27FC236}">
                <a16:creationId xmlns:a16="http://schemas.microsoft.com/office/drawing/2014/main" id="{956924E1-843D-48F0-3F1E-ACBBCB205AE5}"/>
              </a:ext>
            </a:extLst>
          </p:cNvPr>
          <p:cNvSpPr>
            <a:spLocks noGrp="1"/>
          </p:cNvSpPr>
          <p:nvPr>
            <p:ph type="body" sz="quarter" idx="29"/>
          </p:nvPr>
        </p:nvSpPr>
        <p:spPr>
          <a:xfrm>
            <a:off x="3511358" y="4188508"/>
            <a:ext cx="8185154" cy="271676"/>
          </a:xfrm>
          <a:noFill/>
        </p:spPr>
        <p:txBody>
          <a:bodyPr>
            <a:normAutofit/>
          </a:bodyPr>
          <a:lstStyle>
            <a:lvl1pPr marL="0" indent="0">
              <a:buNone/>
              <a:defRPr sz="1000">
                <a:latin typeface="Aptos Display" panose="020B0004020202020204" pitchFamily="34" charset="0"/>
              </a:defRPr>
            </a:lvl1pPr>
          </a:lstStyle>
          <a:p>
            <a:pPr lvl="0"/>
            <a:endParaRPr lang="en-AU" dirty="0"/>
          </a:p>
        </p:txBody>
      </p:sp>
      <p:sp>
        <p:nvSpPr>
          <p:cNvPr id="21" name="Text Placeholder 4">
            <a:extLst>
              <a:ext uri="{FF2B5EF4-FFF2-40B4-BE49-F238E27FC236}">
                <a16:creationId xmlns:a16="http://schemas.microsoft.com/office/drawing/2014/main" id="{E669F362-DB8A-B978-4627-0A7CFF16950C}"/>
              </a:ext>
            </a:extLst>
          </p:cNvPr>
          <p:cNvSpPr>
            <a:spLocks noGrp="1"/>
          </p:cNvSpPr>
          <p:nvPr>
            <p:ph type="body" sz="quarter" idx="30" hasCustomPrompt="1"/>
          </p:nvPr>
        </p:nvSpPr>
        <p:spPr>
          <a:xfrm>
            <a:off x="3513617" y="4405922"/>
            <a:ext cx="8185155" cy="624891"/>
          </a:xfrm>
          <a:noFill/>
        </p:spPr>
        <p:txBody>
          <a:bodyPr numCol="2">
            <a:normAutofit/>
          </a:bodyPr>
          <a:lstStyle>
            <a:lvl1pPr marL="0" indent="0">
              <a:spcBef>
                <a:spcPts val="0"/>
              </a:spcBef>
              <a:buFont typeface="Arial" panose="020B0604020202020204" pitchFamily="34" charset="0"/>
              <a:buNone/>
              <a:defRPr sz="1000">
                <a:latin typeface="Aptos Display" panose="020B0004020202020204" pitchFamily="34" charset="0"/>
              </a:defRPr>
            </a:lvl1pPr>
          </a:lstStyle>
          <a:p>
            <a:pPr lvl="0"/>
            <a:r>
              <a:rPr lang="en-AU" dirty="0"/>
              <a:t> </a:t>
            </a:r>
          </a:p>
        </p:txBody>
      </p:sp>
      <p:sp>
        <p:nvSpPr>
          <p:cNvPr id="22" name="Text Placeholder 4">
            <a:extLst>
              <a:ext uri="{FF2B5EF4-FFF2-40B4-BE49-F238E27FC236}">
                <a16:creationId xmlns:a16="http://schemas.microsoft.com/office/drawing/2014/main" id="{7528562A-A43A-12B0-D29C-6F30B4AE62CC}"/>
              </a:ext>
            </a:extLst>
          </p:cNvPr>
          <p:cNvSpPr>
            <a:spLocks noGrp="1"/>
          </p:cNvSpPr>
          <p:nvPr>
            <p:ph type="body" sz="quarter" idx="31" hasCustomPrompt="1"/>
          </p:nvPr>
        </p:nvSpPr>
        <p:spPr>
          <a:xfrm>
            <a:off x="3522751" y="5025901"/>
            <a:ext cx="8185155" cy="624891"/>
          </a:xfrm>
          <a:noFill/>
        </p:spPr>
        <p:txBody>
          <a:bodyPr numCol="2">
            <a:normAutofit/>
          </a:bodyPr>
          <a:lstStyle>
            <a:lvl1pPr marL="0" indent="0">
              <a:spcBef>
                <a:spcPts val="0"/>
              </a:spcBef>
              <a:buFont typeface="Arial" panose="020B0604020202020204" pitchFamily="34" charset="0"/>
              <a:buNone/>
              <a:defRPr sz="1000">
                <a:latin typeface="Aptos Display" panose="020B0004020202020204" pitchFamily="34" charset="0"/>
              </a:defRPr>
            </a:lvl1pPr>
          </a:lstStyle>
          <a:p>
            <a:pPr lvl="0"/>
            <a:r>
              <a:rPr lang="en-AU" dirty="0"/>
              <a:t> </a:t>
            </a:r>
          </a:p>
        </p:txBody>
      </p:sp>
    </p:spTree>
    <p:extLst>
      <p:ext uri="{BB962C8B-B14F-4D97-AF65-F5344CB8AC3E}">
        <p14:creationId xmlns:p14="http://schemas.microsoft.com/office/powerpoint/2010/main" val="39091998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 JTA - Essential Job Tasks">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98A6728-6295-CF78-3CBF-AAAC9A75314B}"/>
              </a:ext>
            </a:extLst>
          </p:cNvPr>
          <p:cNvSpPr txBox="1"/>
          <p:nvPr userDrawn="1"/>
        </p:nvSpPr>
        <p:spPr>
          <a:xfrm>
            <a:off x="800099" y="444753"/>
            <a:ext cx="6095316" cy="646331"/>
          </a:xfrm>
          <a:prstGeom prst="rect">
            <a:avLst/>
          </a:prstGeom>
          <a:noFill/>
        </p:spPr>
        <p:txBody>
          <a:bodyPr wrap="square">
            <a:spAutoFit/>
          </a:bodyPr>
          <a:lstStyle/>
          <a:p>
            <a:r>
              <a:rPr lang="en-US" sz="3600" b="0" dirty="0">
                <a:solidFill>
                  <a:srgbClr val="23408B"/>
                </a:solidFill>
                <a:latin typeface="Univia Pro Book" panose="00000500000000000000" charset="0"/>
              </a:rPr>
              <a:t>Essential Job Tasks</a:t>
            </a:r>
            <a:endParaRPr lang="en-AU" sz="3600" b="0" dirty="0">
              <a:solidFill>
                <a:srgbClr val="23408B"/>
              </a:solidFill>
              <a:latin typeface="Univia Pro Book" panose="00000500000000000000" charset="0"/>
            </a:endParaRPr>
          </a:p>
        </p:txBody>
      </p:sp>
      <p:sp>
        <p:nvSpPr>
          <p:cNvPr id="68" name="Table Placeholder 67">
            <a:extLst>
              <a:ext uri="{FF2B5EF4-FFF2-40B4-BE49-F238E27FC236}">
                <a16:creationId xmlns:a16="http://schemas.microsoft.com/office/drawing/2014/main" id="{CF1855A9-B865-6097-5E53-F9B7575F424A}"/>
              </a:ext>
            </a:extLst>
          </p:cNvPr>
          <p:cNvSpPr>
            <a:spLocks noGrp="1"/>
          </p:cNvSpPr>
          <p:nvPr>
            <p:ph type="tbl" sz="quarter" idx="10"/>
          </p:nvPr>
        </p:nvSpPr>
        <p:spPr>
          <a:xfrm>
            <a:off x="989013" y="1228725"/>
            <a:ext cx="10177462" cy="4349750"/>
          </a:xfrm>
        </p:spPr>
        <p:txBody>
          <a:bodyPr>
            <a:normAutofit/>
          </a:bodyPr>
          <a:lstStyle>
            <a:lvl1pPr marL="0" indent="0">
              <a:buNone/>
              <a:defRPr sz="1000">
                <a:latin typeface="Aptos Display" panose="020B0004020202020204" pitchFamily="34" charset="0"/>
              </a:defRPr>
            </a:lvl1pPr>
          </a:lstStyle>
          <a:p>
            <a:endParaRPr lang="en-AU" dirty="0"/>
          </a:p>
        </p:txBody>
      </p:sp>
    </p:spTree>
    <p:extLst>
      <p:ext uri="{BB962C8B-B14F-4D97-AF65-F5344CB8AC3E}">
        <p14:creationId xmlns:p14="http://schemas.microsoft.com/office/powerpoint/2010/main" val="20548672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1. JTA - Essential Job Tasks">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98A6728-6295-CF78-3CBF-AAAC9A75314B}"/>
              </a:ext>
            </a:extLst>
          </p:cNvPr>
          <p:cNvSpPr txBox="1"/>
          <p:nvPr userDrawn="1"/>
        </p:nvSpPr>
        <p:spPr>
          <a:xfrm>
            <a:off x="800099" y="444753"/>
            <a:ext cx="6095316" cy="646331"/>
          </a:xfrm>
          <a:prstGeom prst="rect">
            <a:avLst/>
          </a:prstGeom>
          <a:noFill/>
        </p:spPr>
        <p:txBody>
          <a:bodyPr wrap="square">
            <a:spAutoFit/>
          </a:bodyPr>
          <a:lstStyle/>
          <a:p>
            <a:r>
              <a:rPr lang="en-US" sz="3600" b="0" dirty="0">
                <a:solidFill>
                  <a:srgbClr val="23408B"/>
                </a:solidFill>
                <a:latin typeface="Univia Pro Book" panose="00000500000000000000" charset="0"/>
              </a:rPr>
              <a:t>Potential Suitable Duties</a:t>
            </a:r>
            <a:endParaRPr lang="en-AU" sz="3600" b="0" dirty="0">
              <a:solidFill>
                <a:srgbClr val="23408B"/>
              </a:solidFill>
              <a:latin typeface="Univia Pro Book" panose="00000500000000000000" charset="0"/>
            </a:endParaRPr>
          </a:p>
        </p:txBody>
      </p:sp>
      <p:sp>
        <p:nvSpPr>
          <p:cNvPr id="68" name="Table Placeholder 67">
            <a:extLst>
              <a:ext uri="{FF2B5EF4-FFF2-40B4-BE49-F238E27FC236}">
                <a16:creationId xmlns:a16="http://schemas.microsoft.com/office/drawing/2014/main" id="{CF1855A9-B865-6097-5E53-F9B7575F424A}"/>
              </a:ext>
            </a:extLst>
          </p:cNvPr>
          <p:cNvSpPr>
            <a:spLocks noGrp="1"/>
          </p:cNvSpPr>
          <p:nvPr>
            <p:ph type="tbl" sz="quarter" idx="10"/>
          </p:nvPr>
        </p:nvSpPr>
        <p:spPr>
          <a:xfrm>
            <a:off x="989013" y="1228725"/>
            <a:ext cx="10177462" cy="4349750"/>
          </a:xfrm>
        </p:spPr>
        <p:txBody>
          <a:bodyPr>
            <a:normAutofit/>
          </a:bodyPr>
          <a:lstStyle>
            <a:lvl1pPr marL="0" indent="0">
              <a:buNone/>
              <a:defRPr sz="1000">
                <a:latin typeface="Aptos Display" panose="020B0004020202020204" pitchFamily="34" charset="0"/>
              </a:defRPr>
            </a:lvl1pPr>
          </a:lstStyle>
          <a:p>
            <a:endParaRPr lang="en-AU" dirty="0"/>
          </a:p>
        </p:txBody>
      </p:sp>
    </p:spTree>
    <p:extLst>
      <p:ext uri="{BB962C8B-B14F-4D97-AF65-F5344CB8AC3E}">
        <p14:creationId xmlns:p14="http://schemas.microsoft.com/office/powerpoint/2010/main" val="32691131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JTA - Essential Job Requirements">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B69DCE9-65E4-C8F7-67AC-F5397E730D6C}"/>
              </a:ext>
            </a:extLst>
          </p:cNvPr>
          <p:cNvSpPr txBox="1"/>
          <p:nvPr userDrawn="1"/>
        </p:nvSpPr>
        <p:spPr>
          <a:xfrm>
            <a:off x="800099" y="444753"/>
            <a:ext cx="6095316" cy="646331"/>
          </a:xfrm>
          <a:prstGeom prst="rect">
            <a:avLst/>
          </a:prstGeom>
          <a:noFill/>
        </p:spPr>
        <p:txBody>
          <a:bodyPr wrap="square">
            <a:spAutoFit/>
          </a:bodyPr>
          <a:lstStyle/>
          <a:p>
            <a:r>
              <a:rPr lang="en-US" sz="3600" b="0" dirty="0">
                <a:solidFill>
                  <a:srgbClr val="23408B"/>
                </a:solidFill>
                <a:latin typeface="Univia Pro Book" panose="00000500000000000000" charset="0"/>
              </a:rPr>
              <a:t>Essential Job Requirements</a:t>
            </a:r>
            <a:endParaRPr lang="en-AU" sz="3600" b="0" dirty="0">
              <a:solidFill>
                <a:srgbClr val="23408B"/>
              </a:solidFill>
              <a:latin typeface="Univia Pro Book" panose="00000500000000000000" charset="0"/>
            </a:endParaRPr>
          </a:p>
        </p:txBody>
      </p:sp>
      <p:sp>
        <p:nvSpPr>
          <p:cNvPr id="7" name="Table Placeholder 6">
            <a:extLst>
              <a:ext uri="{FF2B5EF4-FFF2-40B4-BE49-F238E27FC236}">
                <a16:creationId xmlns:a16="http://schemas.microsoft.com/office/drawing/2014/main" id="{C40A4764-0F27-1D7B-DBAD-B1959386B085}"/>
              </a:ext>
            </a:extLst>
          </p:cNvPr>
          <p:cNvSpPr>
            <a:spLocks noGrp="1"/>
          </p:cNvSpPr>
          <p:nvPr>
            <p:ph type="tbl" sz="quarter" idx="10"/>
          </p:nvPr>
        </p:nvSpPr>
        <p:spPr>
          <a:xfrm>
            <a:off x="800099" y="1228725"/>
            <a:ext cx="10394950" cy="4738688"/>
          </a:xfrm>
        </p:spPr>
        <p:txBody>
          <a:bodyPr>
            <a:normAutofit/>
          </a:bodyPr>
          <a:lstStyle>
            <a:lvl1pPr marL="0" indent="0">
              <a:buNone/>
              <a:defRPr sz="1050"/>
            </a:lvl1pPr>
          </a:lstStyle>
          <a:p>
            <a:endParaRPr lang="en-AU" dirty="0"/>
          </a:p>
        </p:txBody>
      </p:sp>
    </p:spTree>
    <p:extLst>
      <p:ext uri="{BB962C8B-B14F-4D97-AF65-F5344CB8AC3E}">
        <p14:creationId xmlns:p14="http://schemas.microsoft.com/office/powerpoint/2010/main" val="14081209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 JTA - Detailed Physical Demands">
    <p:spTree>
      <p:nvGrpSpPr>
        <p:cNvPr id="1" name=""/>
        <p:cNvGrpSpPr/>
        <p:nvPr/>
      </p:nvGrpSpPr>
      <p:grpSpPr>
        <a:xfrm>
          <a:off x="0" y="0"/>
          <a:ext cx="0" cy="0"/>
          <a:chOff x="0" y="0"/>
          <a:chExt cx="0" cy="0"/>
        </a:xfrm>
      </p:grpSpPr>
      <p:graphicFrame>
        <p:nvGraphicFramePr>
          <p:cNvPr id="3" name="Table 7">
            <a:extLst>
              <a:ext uri="{FF2B5EF4-FFF2-40B4-BE49-F238E27FC236}">
                <a16:creationId xmlns:a16="http://schemas.microsoft.com/office/drawing/2014/main" id="{726A4A5C-4370-FA28-AED5-793359BD322E}"/>
              </a:ext>
            </a:extLst>
          </p:cNvPr>
          <p:cNvGraphicFramePr>
            <a:graphicFrameLocks/>
          </p:cNvGraphicFramePr>
          <p:nvPr userDrawn="1">
            <p:extLst>
              <p:ext uri="{D42A27DB-BD31-4B8C-83A1-F6EECF244321}">
                <p14:modId xmlns:p14="http://schemas.microsoft.com/office/powerpoint/2010/main" val="1932012198"/>
              </p:ext>
            </p:extLst>
          </p:nvPr>
        </p:nvGraphicFramePr>
        <p:xfrm>
          <a:off x="667868" y="1294953"/>
          <a:ext cx="10647830" cy="4847051"/>
        </p:xfrm>
        <a:graphic>
          <a:graphicData uri="http://schemas.openxmlformats.org/drawingml/2006/table">
            <a:tbl>
              <a:tblPr firstRow="1" bandRow="1">
                <a:tableStyleId>{5C22544A-7EE6-4342-B048-85BDC9FD1C3A}</a:tableStyleId>
              </a:tblPr>
              <a:tblGrid>
                <a:gridCol w="2191743">
                  <a:extLst>
                    <a:ext uri="{9D8B030D-6E8A-4147-A177-3AD203B41FA5}">
                      <a16:colId xmlns:a16="http://schemas.microsoft.com/office/drawing/2014/main" val="157154589"/>
                    </a:ext>
                  </a:extLst>
                </a:gridCol>
                <a:gridCol w="2208870">
                  <a:extLst>
                    <a:ext uri="{9D8B030D-6E8A-4147-A177-3AD203B41FA5}">
                      <a16:colId xmlns:a16="http://schemas.microsoft.com/office/drawing/2014/main" val="4009441211"/>
                    </a:ext>
                  </a:extLst>
                </a:gridCol>
                <a:gridCol w="6247217">
                  <a:extLst>
                    <a:ext uri="{9D8B030D-6E8A-4147-A177-3AD203B41FA5}">
                      <a16:colId xmlns:a16="http://schemas.microsoft.com/office/drawing/2014/main" val="2297640755"/>
                    </a:ext>
                  </a:extLst>
                </a:gridCol>
              </a:tblGrid>
              <a:tr h="527051">
                <a:tc>
                  <a:txBody>
                    <a:bodyPr/>
                    <a:lstStyle/>
                    <a:p>
                      <a:pPr algn="l"/>
                      <a:r>
                        <a:rPr lang="en-US" sz="1400" b="0" i="0" dirty="0">
                          <a:latin typeface="Aptos Display" panose="020B0004020202020204" pitchFamily="34" charset="0"/>
                          <a:cs typeface="DIN Pro Regular" panose="020B0504020101020102" pitchFamily="34" charset="0"/>
                        </a:rPr>
                        <a:t>Task Demand</a:t>
                      </a:r>
                    </a:p>
                  </a:txBody>
                  <a:tcPr anchor="ctr">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23408B"/>
                    </a:solidFill>
                  </a:tcPr>
                </a:tc>
                <a:tc>
                  <a:txBody>
                    <a:bodyPr/>
                    <a:lstStyle/>
                    <a:p>
                      <a:pPr algn="l"/>
                      <a:r>
                        <a:rPr lang="en-US" sz="1400" b="0" i="0" dirty="0">
                          <a:latin typeface="Aptos Display" panose="020B0004020202020204" pitchFamily="34" charset="0"/>
                          <a:cs typeface="DIN Pro Regular" panose="020B0504020101020102" pitchFamily="34" charset="0"/>
                        </a:rPr>
                        <a:t>Frequency</a:t>
                      </a:r>
                    </a:p>
                  </a:txBody>
                  <a:tcPr anchor="ctr">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23408B"/>
                    </a:solidFill>
                  </a:tcPr>
                </a:tc>
                <a:tc>
                  <a:txBody>
                    <a:bodyPr/>
                    <a:lstStyle/>
                    <a:p>
                      <a:pPr algn="l"/>
                      <a:r>
                        <a:rPr lang="en-US" sz="1400" b="0" i="0" dirty="0">
                          <a:latin typeface="Aptos Display" panose="020B0004020202020204" pitchFamily="34" charset="0"/>
                          <a:cs typeface="DIN Pro Regular" panose="020B0504020101020102" pitchFamily="34" charset="0"/>
                        </a:rPr>
                        <a:t>Comments</a:t>
                      </a:r>
                    </a:p>
                  </a:txBody>
                  <a:tcPr anchor="ctr">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23408B"/>
                    </a:solidFill>
                  </a:tcPr>
                </a:tc>
                <a:extLst>
                  <a:ext uri="{0D108BD9-81ED-4DB2-BD59-A6C34878D82A}">
                    <a16:rowId xmlns:a16="http://schemas.microsoft.com/office/drawing/2014/main" val="1833615476"/>
                  </a:ext>
                </a:extLst>
              </a:tr>
              <a:tr h="540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0" i="0" dirty="0">
                          <a:solidFill>
                            <a:schemeClr val="tx1"/>
                          </a:solidFill>
                          <a:latin typeface="News Gothic MT" panose="020B0503020103020203" pitchFamily="34" charset="0"/>
                          <a:cs typeface="DIN Pro Regular" panose="020B0504020101020102" pitchFamily="34" charset="0"/>
                        </a:rPr>
                        <a:t>Sitting</a:t>
                      </a:r>
                    </a:p>
                  </a:txBody>
                  <a:tcPr anchor="ctr">
                    <a:lnT w="38100" cap="flat" cmpd="sng" algn="ctr">
                      <a:no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000" b="0" i="0" dirty="0">
                        <a:solidFill>
                          <a:schemeClr val="tx1"/>
                        </a:solidFill>
                        <a:latin typeface="News Gothic MT" panose="020B0503020103020203" pitchFamily="34" charset="0"/>
                        <a:cs typeface="DIN Pro Regular" panose="020B0504020101020102" pitchFamily="34" charset="0"/>
                      </a:endParaRPr>
                    </a:p>
                  </a:txBody>
                  <a:tcPr anchor="ctr">
                    <a:lnT w="38100" cap="flat" cmpd="sng" algn="ctr">
                      <a:no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rgbClr val="24A8C0">
                        <a:alpha val="5098"/>
                      </a:srgbClr>
                    </a:solidFill>
                  </a:tcPr>
                </a:tc>
                <a:tc>
                  <a:txBody>
                    <a:bodyPr/>
                    <a:lstStyle/>
                    <a:p>
                      <a:pPr algn="ctr"/>
                      <a:endParaRPr lang="en-US" sz="1000" b="0" i="0" dirty="0">
                        <a:solidFill>
                          <a:schemeClr val="tx1"/>
                        </a:solidFill>
                        <a:latin typeface="News Gothic MT" panose="020B0503020103020203" pitchFamily="34" charset="0"/>
                        <a:cs typeface="DIN Pro Regular" panose="020B0504020101020102" pitchFamily="34" charset="0"/>
                      </a:endParaRPr>
                    </a:p>
                  </a:txBody>
                  <a:tcPr anchor="ctr">
                    <a:lnT w="38100" cap="flat" cmpd="sng" algn="ctr">
                      <a:no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rgbClr val="24A8C0">
                        <a:alpha val="5098"/>
                      </a:srgbClr>
                    </a:solidFill>
                  </a:tcPr>
                </a:tc>
                <a:extLst>
                  <a:ext uri="{0D108BD9-81ED-4DB2-BD59-A6C34878D82A}">
                    <a16:rowId xmlns:a16="http://schemas.microsoft.com/office/drawing/2014/main" val="4228673721"/>
                  </a:ext>
                </a:extLst>
              </a:tr>
              <a:tr h="540000">
                <a:tc>
                  <a:txBody>
                    <a:bodyPr/>
                    <a:lstStyle/>
                    <a:p>
                      <a:r>
                        <a:rPr lang="en-US" sz="1000" b="0" i="0" dirty="0">
                          <a:solidFill>
                            <a:schemeClr val="tx1"/>
                          </a:solidFill>
                          <a:latin typeface="News Gothic MT" panose="020B0503020103020203" pitchFamily="34" charset="0"/>
                          <a:cs typeface="DIN Pro Regular" panose="020B0504020101020102" pitchFamily="34" charset="0"/>
                        </a:rPr>
                        <a:t>Standing</a:t>
                      </a:r>
                    </a:p>
                  </a:txBody>
                  <a:tcPr anchor="ctr">
                    <a:lnT w="3175" cap="flat" cmpd="sng" algn="ctr">
                      <a:solidFill>
                        <a:schemeClr val="tx1">
                          <a:lumMod val="40000"/>
                          <a:lumOff val="60000"/>
                        </a:schemeClr>
                      </a:solid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0" i="0" dirty="0">
                        <a:solidFill>
                          <a:schemeClr val="tx1"/>
                        </a:solidFill>
                        <a:latin typeface="News Gothic MT" panose="020B0503020103020203" pitchFamily="34" charset="0"/>
                        <a:cs typeface="DIN Pro Regular" panose="020B0504020101020102" pitchFamily="34" charset="0"/>
                      </a:endParaRPr>
                    </a:p>
                  </a:txBody>
                  <a:tcPr anchor="ctr">
                    <a:lnT w="3175" cap="flat" cmpd="sng" algn="ctr">
                      <a:solidFill>
                        <a:schemeClr val="tx1">
                          <a:lumMod val="40000"/>
                          <a:lumOff val="60000"/>
                        </a:schemeClr>
                      </a:solid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rgbClr val="24A8C0">
                        <a:alpha val="5098"/>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i="0" dirty="0">
                        <a:solidFill>
                          <a:schemeClr val="tx1"/>
                        </a:solidFill>
                        <a:latin typeface="News Gothic MT" panose="020B0503020103020203" pitchFamily="34" charset="0"/>
                        <a:cs typeface="DIN Pro Regular" panose="020B0504020101020102" pitchFamily="34" charset="0"/>
                      </a:endParaRPr>
                    </a:p>
                  </a:txBody>
                  <a:tcPr anchor="ctr">
                    <a:lnT w="3175" cap="flat" cmpd="sng" algn="ctr">
                      <a:solidFill>
                        <a:schemeClr val="tx1">
                          <a:lumMod val="40000"/>
                          <a:lumOff val="60000"/>
                        </a:schemeClr>
                      </a:solid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rgbClr val="24A8C0">
                        <a:alpha val="5098"/>
                      </a:srgbClr>
                    </a:solidFill>
                  </a:tcPr>
                </a:tc>
                <a:extLst>
                  <a:ext uri="{0D108BD9-81ED-4DB2-BD59-A6C34878D82A}">
                    <a16:rowId xmlns:a16="http://schemas.microsoft.com/office/drawing/2014/main" val="3405646723"/>
                  </a:ext>
                </a:extLst>
              </a:tr>
              <a:tr h="540000">
                <a:tc>
                  <a:txBody>
                    <a:bodyPr/>
                    <a:lstStyle/>
                    <a:p>
                      <a:r>
                        <a:rPr lang="en-US" sz="1000" b="0" i="0" dirty="0">
                          <a:solidFill>
                            <a:schemeClr val="tx1"/>
                          </a:solidFill>
                          <a:latin typeface="News Gothic MT" panose="020B0503020103020203" pitchFamily="34" charset="0"/>
                          <a:cs typeface="DIN Pro Regular" panose="020B0504020101020102" pitchFamily="34" charset="0"/>
                        </a:rPr>
                        <a:t>Walking / Running</a:t>
                      </a:r>
                    </a:p>
                  </a:txBody>
                  <a:tcPr anchor="ctr">
                    <a:lnT w="3175" cap="flat" cmpd="sng" algn="ctr">
                      <a:solidFill>
                        <a:schemeClr val="tx1">
                          <a:lumMod val="40000"/>
                          <a:lumOff val="60000"/>
                        </a:schemeClr>
                      </a:solid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0" i="0" dirty="0">
                        <a:solidFill>
                          <a:schemeClr val="tx1"/>
                        </a:solidFill>
                        <a:latin typeface="News Gothic MT" panose="020B0503020103020203" pitchFamily="34" charset="0"/>
                        <a:cs typeface="DIN Pro Regular" panose="020B0504020101020102" pitchFamily="34" charset="0"/>
                      </a:endParaRPr>
                    </a:p>
                  </a:txBody>
                  <a:tcPr anchor="ctr">
                    <a:lnT w="3175" cap="flat" cmpd="sng" algn="ctr">
                      <a:solidFill>
                        <a:schemeClr val="tx1">
                          <a:lumMod val="40000"/>
                          <a:lumOff val="60000"/>
                        </a:schemeClr>
                      </a:solid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rgbClr val="24A8C0">
                        <a:alpha val="5098"/>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i="0" dirty="0">
                        <a:solidFill>
                          <a:schemeClr val="tx1"/>
                        </a:solidFill>
                        <a:latin typeface="News Gothic MT" panose="020B0503020103020203" pitchFamily="34" charset="0"/>
                        <a:cs typeface="DIN Pro Regular" panose="020B0504020101020102" pitchFamily="34" charset="0"/>
                      </a:endParaRPr>
                    </a:p>
                  </a:txBody>
                  <a:tcPr anchor="ctr">
                    <a:lnT w="3175" cap="flat" cmpd="sng" algn="ctr">
                      <a:solidFill>
                        <a:schemeClr val="tx1">
                          <a:lumMod val="40000"/>
                          <a:lumOff val="60000"/>
                        </a:schemeClr>
                      </a:solid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rgbClr val="24A8C0">
                        <a:alpha val="5098"/>
                      </a:srgbClr>
                    </a:solidFill>
                  </a:tcPr>
                </a:tc>
                <a:extLst>
                  <a:ext uri="{0D108BD9-81ED-4DB2-BD59-A6C34878D82A}">
                    <a16:rowId xmlns:a16="http://schemas.microsoft.com/office/drawing/2014/main" val="2154934696"/>
                  </a:ext>
                </a:extLst>
              </a:tr>
              <a:tr h="540000">
                <a:tc>
                  <a:txBody>
                    <a:bodyPr/>
                    <a:lstStyle/>
                    <a:p>
                      <a:r>
                        <a:rPr lang="en-US" sz="1000" b="0" i="0" dirty="0">
                          <a:solidFill>
                            <a:schemeClr val="tx1"/>
                          </a:solidFill>
                          <a:latin typeface="News Gothic MT" panose="020B0503020103020203" pitchFamily="34" charset="0"/>
                          <a:cs typeface="DIN Pro Regular" panose="020B0504020101020102" pitchFamily="34" charset="0"/>
                        </a:rPr>
                        <a:t>Sustained Posture</a:t>
                      </a:r>
                    </a:p>
                  </a:txBody>
                  <a:tcPr anchor="ctr">
                    <a:lnT w="3175" cap="flat" cmpd="sng" algn="ctr">
                      <a:solidFill>
                        <a:schemeClr val="tx1">
                          <a:lumMod val="40000"/>
                          <a:lumOff val="60000"/>
                        </a:schemeClr>
                      </a:solid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0" i="0" dirty="0">
                        <a:solidFill>
                          <a:schemeClr val="tx1"/>
                        </a:solidFill>
                        <a:latin typeface="News Gothic MT" panose="020B0503020103020203" pitchFamily="34" charset="0"/>
                        <a:cs typeface="DIN Pro Regular" panose="020B0504020101020102" pitchFamily="34" charset="0"/>
                      </a:endParaRPr>
                    </a:p>
                  </a:txBody>
                  <a:tcPr anchor="ctr">
                    <a:lnT w="3175" cap="flat" cmpd="sng" algn="ctr">
                      <a:solidFill>
                        <a:schemeClr val="tx1">
                          <a:lumMod val="40000"/>
                          <a:lumOff val="60000"/>
                        </a:schemeClr>
                      </a:solid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rgbClr val="24A8C0">
                        <a:alpha val="5098"/>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i="0" dirty="0">
                        <a:solidFill>
                          <a:schemeClr val="tx1"/>
                        </a:solidFill>
                        <a:latin typeface="News Gothic MT" panose="020B0503020103020203" pitchFamily="34" charset="0"/>
                        <a:cs typeface="DIN Pro Regular" panose="020B0504020101020102" pitchFamily="34" charset="0"/>
                      </a:endParaRPr>
                    </a:p>
                  </a:txBody>
                  <a:tcPr anchor="ctr">
                    <a:lnT w="3175" cap="flat" cmpd="sng" algn="ctr">
                      <a:solidFill>
                        <a:schemeClr val="tx1">
                          <a:lumMod val="40000"/>
                          <a:lumOff val="60000"/>
                        </a:schemeClr>
                      </a:solid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rgbClr val="24A8C0">
                        <a:alpha val="5098"/>
                      </a:srgbClr>
                    </a:solidFill>
                  </a:tcPr>
                </a:tc>
                <a:extLst>
                  <a:ext uri="{0D108BD9-81ED-4DB2-BD59-A6C34878D82A}">
                    <a16:rowId xmlns:a16="http://schemas.microsoft.com/office/drawing/2014/main" val="2619985940"/>
                  </a:ext>
                </a:extLst>
              </a:tr>
              <a:tr h="540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a:solidFill>
                            <a:schemeClr val="tx1"/>
                          </a:solidFill>
                          <a:latin typeface="News Gothic MT" panose="020B0503020103020203" pitchFamily="34" charset="0"/>
                          <a:cs typeface="DIN Pro Regular" panose="020B0504020101020102" pitchFamily="34" charset="0"/>
                        </a:rPr>
                        <a:t>Squatting / Crouching</a:t>
                      </a:r>
                    </a:p>
                  </a:txBody>
                  <a:tcPr anchor="ctr">
                    <a:lnT w="3175" cap="flat" cmpd="sng" algn="ctr">
                      <a:solidFill>
                        <a:schemeClr val="tx1">
                          <a:lumMod val="40000"/>
                          <a:lumOff val="60000"/>
                        </a:schemeClr>
                      </a:solid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0" i="0" dirty="0">
                        <a:solidFill>
                          <a:schemeClr val="tx1"/>
                        </a:solidFill>
                        <a:latin typeface="News Gothic MT" panose="020B0503020103020203" pitchFamily="34" charset="0"/>
                        <a:cs typeface="DIN Pro Regular" panose="020B0504020101020102" pitchFamily="34" charset="0"/>
                      </a:endParaRPr>
                    </a:p>
                  </a:txBody>
                  <a:tcPr anchor="ctr">
                    <a:lnT w="3175" cap="flat" cmpd="sng" algn="ctr">
                      <a:solidFill>
                        <a:schemeClr val="tx1">
                          <a:lumMod val="40000"/>
                          <a:lumOff val="60000"/>
                        </a:schemeClr>
                      </a:solid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rgbClr val="24A8C0">
                        <a:alpha val="5098"/>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i="0" dirty="0">
                        <a:solidFill>
                          <a:schemeClr val="tx1"/>
                        </a:solidFill>
                        <a:latin typeface="News Gothic MT" panose="020B0503020103020203" pitchFamily="34" charset="0"/>
                        <a:cs typeface="DIN Pro Regular" panose="020B0504020101020102" pitchFamily="34" charset="0"/>
                      </a:endParaRPr>
                    </a:p>
                  </a:txBody>
                  <a:tcPr anchor="ctr">
                    <a:lnT w="3175" cap="flat" cmpd="sng" algn="ctr">
                      <a:solidFill>
                        <a:schemeClr val="tx1">
                          <a:lumMod val="40000"/>
                          <a:lumOff val="60000"/>
                        </a:schemeClr>
                      </a:solid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rgbClr val="24A8C0">
                        <a:alpha val="5098"/>
                      </a:srgbClr>
                    </a:solidFill>
                  </a:tcPr>
                </a:tc>
                <a:extLst>
                  <a:ext uri="{0D108BD9-81ED-4DB2-BD59-A6C34878D82A}">
                    <a16:rowId xmlns:a16="http://schemas.microsoft.com/office/drawing/2014/main" val="4156989170"/>
                  </a:ext>
                </a:extLst>
              </a:tr>
              <a:tr h="540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a:solidFill>
                            <a:schemeClr val="tx1"/>
                          </a:solidFill>
                          <a:latin typeface="News Gothic MT" panose="020B0503020103020203" pitchFamily="34" charset="0"/>
                          <a:cs typeface="DIN Pro Regular" panose="020B0504020101020102" pitchFamily="34" charset="0"/>
                        </a:rPr>
                        <a:t>Kneeling</a:t>
                      </a:r>
                    </a:p>
                  </a:txBody>
                  <a:tcPr anchor="ctr">
                    <a:lnT w="3175" cap="flat" cmpd="sng" algn="ctr">
                      <a:solidFill>
                        <a:schemeClr val="tx1">
                          <a:lumMod val="40000"/>
                          <a:lumOff val="60000"/>
                        </a:schemeClr>
                      </a:solid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0" i="0" dirty="0">
                        <a:solidFill>
                          <a:schemeClr val="tx1"/>
                        </a:solidFill>
                        <a:latin typeface="News Gothic MT" panose="020B0503020103020203" pitchFamily="34" charset="0"/>
                        <a:cs typeface="DIN Pro Regular" panose="020B0504020101020102" pitchFamily="34" charset="0"/>
                      </a:endParaRPr>
                    </a:p>
                  </a:txBody>
                  <a:tcPr anchor="ctr">
                    <a:lnT w="3175" cap="flat" cmpd="sng" algn="ctr">
                      <a:solidFill>
                        <a:schemeClr val="tx1">
                          <a:lumMod val="40000"/>
                          <a:lumOff val="60000"/>
                        </a:schemeClr>
                      </a:solid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rgbClr val="24A8C0">
                        <a:alpha val="5098"/>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i="0" dirty="0">
                        <a:solidFill>
                          <a:schemeClr val="tx1"/>
                        </a:solidFill>
                        <a:latin typeface="News Gothic MT" panose="020B0503020103020203" pitchFamily="34" charset="0"/>
                        <a:cs typeface="DIN Pro Regular" panose="020B0504020101020102" pitchFamily="34" charset="0"/>
                      </a:endParaRPr>
                    </a:p>
                  </a:txBody>
                  <a:tcPr anchor="ctr">
                    <a:lnT w="3175" cap="flat" cmpd="sng" algn="ctr">
                      <a:solidFill>
                        <a:schemeClr val="tx1">
                          <a:lumMod val="40000"/>
                          <a:lumOff val="60000"/>
                        </a:schemeClr>
                      </a:solid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rgbClr val="24A8C0">
                        <a:alpha val="5098"/>
                      </a:srgbClr>
                    </a:solidFill>
                  </a:tcPr>
                </a:tc>
                <a:extLst>
                  <a:ext uri="{0D108BD9-81ED-4DB2-BD59-A6C34878D82A}">
                    <a16:rowId xmlns:a16="http://schemas.microsoft.com/office/drawing/2014/main" val="1104746389"/>
                  </a:ext>
                </a:extLst>
              </a:tr>
              <a:tr h="540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a:solidFill>
                            <a:schemeClr val="tx1"/>
                          </a:solidFill>
                          <a:latin typeface="News Gothic MT" panose="020B0503020103020203" pitchFamily="34" charset="0"/>
                          <a:cs typeface="DIN Pro Regular" panose="020B0504020101020102" pitchFamily="34" charset="0"/>
                        </a:rPr>
                        <a:t>Bending</a:t>
                      </a:r>
                    </a:p>
                  </a:txBody>
                  <a:tcPr anchor="ctr">
                    <a:lnT w="3175" cap="flat" cmpd="sng" algn="ctr">
                      <a:solidFill>
                        <a:schemeClr val="tx1">
                          <a:lumMod val="40000"/>
                          <a:lumOff val="60000"/>
                        </a:schemeClr>
                      </a:solid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0" i="0" dirty="0">
                        <a:solidFill>
                          <a:schemeClr val="tx1"/>
                        </a:solidFill>
                        <a:latin typeface="News Gothic MT" panose="020B0503020103020203" pitchFamily="34" charset="0"/>
                        <a:cs typeface="DIN Pro Regular" panose="020B0504020101020102" pitchFamily="34" charset="0"/>
                      </a:endParaRPr>
                    </a:p>
                  </a:txBody>
                  <a:tcPr anchor="ctr">
                    <a:lnT w="3175" cap="flat" cmpd="sng" algn="ctr">
                      <a:solidFill>
                        <a:schemeClr val="tx1">
                          <a:lumMod val="40000"/>
                          <a:lumOff val="60000"/>
                        </a:schemeClr>
                      </a:solid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rgbClr val="24A8C0">
                        <a:alpha val="5098"/>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i="0" dirty="0">
                        <a:solidFill>
                          <a:schemeClr val="tx1"/>
                        </a:solidFill>
                        <a:latin typeface="News Gothic MT" panose="020B0503020103020203" pitchFamily="34" charset="0"/>
                        <a:cs typeface="DIN Pro Regular" panose="020B0504020101020102" pitchFamily="34" charset="0"/>
                      </a:endParaRPr>
                    </a:p>
                  </a:txBody>
                  <a:tcPr anchor="ctr">
                    <a:lnT w="3175" cap="flat" cmpd="sng" algn="ctr">
                      <a:solidFill>
                        <a:schemeClr val="tx1">
                          <a:lumMod val="40000"/>
                          <a:lumOff val="60000"/>
                        </a:schemeClr>
                      </a:solid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rgbClr val="24A8C0">
                        <a:alpha val="5098"/>
                      </a:srgbClr>
                    </a:solidFill>
                  </a:tcPr>
                </a:tc>
                <a:extLst>
                  <a:ext uri="{0D108BD9-81ED-4DB2-BD59-A6C34878D82A}">
                    <a16:rowId xmlns:a16="http://schemas.microsoft.com/office/drawing/2014/main" val="878440212"/>
                  </a:ext>
                </a:extLst>
              </a:tr>
              <a:tr h="540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a:solidFill>
                            <a:schemeClr val="tx1"/>
                          </a:solidFill>
                          <a:latin typeface="News Gothic MT" panose="020B0503020103020203" pitchFamily="34" charset="0"/>
                          <a:cs typeface="DIN Pro Regular" panose="020B0504020101020102" pitchFamily="34" charset="0"/>
                        </a:rPr>
                        <a:t>Crawling</a:t>
                      </a:r>
                    </a:p>
                  </a:txBody>
                  <a:tcPr anchor="ctr">
                    <a:lnT w="3175" cap="flat" cmpd="sng" algn="ctr">
                      <a:solidFill>
                        <a:schemeClr val="tx1">
                          <a:lumMod val="40000"/>
                          <a:lumOff val="60000"/>
                        </a:schemeClr>
                      </a:solid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0" i="0" dirty="0">
                        <a:solidFill>
                          <a:schemeClr val="tx1"/>
                        </a:solidFill>
                        <a:latin typeface="News Gothic MT" panose="020B0503020103020203" pitchFamily="34" charset="0"/>
                        <a:cs typeface="DIN Pro Regular" panose="020B0504020101020102" pitchFamily="34" charset="0"/>
                      </a:endParaRPr>
                    </a:p>
                  </a:txBody>
                  <a:tcPr anchor="ctr">
                    <a:lnT w="3175" cap="flat" cmpd="sng" algn="ctr">
                      <a:solidFill>
                        <a:schemeClr val="tx1">
                          <a:lumMod val="40000"/>
                          <a:lumOff val="60000"/>
                        </a:schemeClr>
                      </a:solid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rgbClr val="24A8C0">
                        <a:alpha val="5098"/>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i="0" dirty="0">
                        <a:solidFill>
                          <a:schemeClr val="tx1"/>
                        </a:solidFill>
                        <a:latin typeface="News Gothic MT" panose="020B0503020103020203" pitchFamily="34" charset="0"/>
                        <a:cs typeface="DIN Pro Regular" panose="020B0504020101020102" pitchFamily="34" charset="0"/>
                      </a:endParaRPr>
                    </a:p>
                  </a:txBody>
                  <a:tcPr anchor="ctr">
                    <a:lnT w="3175" cap="flat" cmpd="sng" algn="ctr">
                      <a:solidFill>
                        <a:schemeClr val="tx1">
                          <a:lumMod val="40000"/>
                          <a:lumOff val="60000"/>
                        </a:schemeClr>
                      </a:solid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rgbClr val="24A8C0">
                        <a:alpha val="5098"/>
                      </a:srgbClr>
                    </a:solidFill>
                  </a:tcPr>
                </a:tc>
                <a:extLst>
                  <a:ext uri="{0D108BD9-81ED-4DB2-BD59-A6C34878D82A}">
                    <a16:rowId xmlns:a16="http://schemas.microsoft.com/office/drawing/2014/main" val="684495598"/>
                  </a:ext>
                </a:extLst>
              </a:tr>
            </a:tbl>
          </a:graphicData>
        </a:graphic>
      </p:graphicFrame>
      <p:sp>
        <p:nvSpPr>
          <p:cNvPr id="4" name="TextBox 3">
            <a:extLst>
              <a:ext uri="{FF2B5EF4-FFF2-40B4-BE49-F238E27FC236}">
                <a16:creationId xmlns:a16="http://schemas.microsoft.com/office/drawing/2014/main" id="{FCD28F01-E1DE-AE46-DBAF-21631B2337CD}"/>
              </a:ext>
            </a:extLst>
          </p:cNvPr>
          <p:cNvSpPr txBox="1"/>
          <p:nvPr userDrawn="1"/>
        </p:nvSpPr>
        <p:spPr>
          <a:xfrm>
            <a:off x="800099" y="444753"/>
            <a:ext cx="6095316" cy="646331"/>
          </a:xfrm>
          <a:prstGeom prst="rect">
            <a:avLst/>
          </a:prstGeom>
          <a:noFill/>
        </p:spPr>
        <p:txBody>
          <a:bodyPr wrap="square">
            <a:spAutoFit/>
          </a:bodyPr>
          <a:lstStyle/>
          <a:p>
            <a:r>
              <a:rPr lang="en-US" sz="3600" b="0" dirty="0">
                <a:solidFill>
                  <a:srgbClr val="23408B"/>
                </a:solidFill>
                <a:latin typeface="Aptos Display" panose="020B0004020202020204" pitchFamily="34" charset="0"/>
              </a:rPr>
              <a:t>Detailed Physical Demands</a:t>
            </a:r>
            <a:endParaRPr lang="en-AU" sz="3600" b="0" dirty="0">
              <a:solidFill>
                <a:srgbClr val="23408B"/>
              </a:solidFill>
              <a:latin typeface="Aptos Display" panose="020B0004020202020204" pitchFamily="34" charset="0"/>
            </a:endParaRPr>
          </a:p>
        </p:txBody>
      </p:sp>
      <p:sp>
        <p:nvSpPr>
          <p:cNvPr id="5" name="Text Placeholder 4">
            <a:extLst>
              <a:ext uri="{FF2B5EF4-FFF2-40B4-BE49-F238E27FC236}">
                <a16:creationId xmlns:a16="http://schemas.microsoft.com/office/drawing/2014/main" id="{E8058890-83F9-18FC-2012-E529CFAA0BCE}"/>
              </a:ext>
            </a:extLst>
          </p:cNvPr>
          <p:cNvSpPr>
            <a:spLocks noGrp="1"/>
          </p:cNvSpPr>
          <p:nvPr>
            <p:ph type="body" sz="quarter" idx="10"/>
          </p:nvPr>
        </p:nvSpPr>
        <p:spPr>
          <a:xfrm>
            <a:off x="2918692" y="1809750"/>
            <a:ext cx="2189018" cy="517814"/>
          </a:xfrm>
        </p:spPr>
        <p:txBody>
          <a:bodyPr anchor="ctr">
            <a:noAutofit/>
          </a:bodyPr>
          <a:lstStyle>
            <a:lvl1pPr marL="0" indent="0">
              <a:buNone/>
              <a:defRPr sz="1000">
                <a:latin typeface="Aptos Display" panose="020B0004020202020204" pitchFamily="34" charset="0"/>
              </a:defRPr>
            </a:lvl1pPr>
            <a:lvl2pPr>
              <a:defRPr sz="1200"/>
            </a:lvl2pPr>
            <a:lvl3pPr>
              <a:defRPr sz="1200"/>
            </a:lvl3pPr>
            <a:lvl4pPr>
              <a:defRPr sz="1200"/>
            </a:lvl4pPr>
            <a:lvl5pPr>
              <a:defRPr sz="1200"/>
            </a:lvl5pPr>
          </a:lstStyle>
          <a:p>
            <a:pPr lvl="0"/>
            <a:endParaRPr lang="en-AU" dirty="0"/>
          </a:p>
        </p:txBody>
      </p:sp>
      <p:sp>
        <p:nvSpPr>
          <p:cNvPr id="16" name="Text Placeholder 4">
            <a:extLst>
              <a:ext uri="{FF2B5EF4-FFF2-40B4-BE49-F238E27FC236}">
                <a16:creationId xmlns:a16="http://schemas.microsoft.com/office/drawing/2014/main" id="{11C3D954-4876-CBB3-5262-80E8DFC8FF20}"/>
              </a:ext>
            </a:extLst>
          </p:cNvPr>
          <p:cNvSpPr>
            <a:spLocks noGrp="1"/>
          </p:cNvSpPr>
          <p:nvPr>
            <p:ph type="body" sz="quarter" idx="21"/>
          </p:nvPr>
        </p:nvSpPr>
        <p:spPr>
          <a:xfrm>
            <a:off x="5204692" y="1809750"/>
            <a:ext cx="6111006" cy="517814"/>
          </a:xfrm>
        </p:spPr>
        <p:txBody>
          <a:bodyPr anchor="ctr">
            <a:noAutofit/>
          </a:bodyPr>
          <a:lstStyle>
            <a:lvl1pPr marL="0" indent="0">
              <a:buNone/>
              <a:defRPr sz="1000">
                <a:latin typeface="Aptos Display" panose="020B0004020202020204" pitchFamily="34" charset="0"/>
              </a:defRPr>
            </a:lvl1pPr>
            <a:lvl2pPr>
              <a:defRPr sz="1200"/>
            </a:lvl2pPr>
            <a:lvl3pPr>
              <a:defRPr sz="1200"/>
            </a:lvl3pPr>
            <a:lvl4pPr>
              <a:defRPr sz="1200"/>
            </a:lvl4pPr>
            <a:lvl5pPr>
              <a:defRPr sz="1200"/>
            </a:lvl5pPr>
          </a:lstStyle>
          <a:p>
            <a:pPr lvl="0"/>
            <a:endParaRPr lang="en-AU" dirty="0"/>
          </a:p>
        </p:txBody>
      </p:sp>
      <p:sp>
        <p:nvSpPr>
          <p:cNvPr id="2" name="Text Placeholder 4">
            <a:extLst>
              <a:ext uri="{FF2B5EF4-FFF2-40B4-BE49-F238E27FC236}">
                <a16:creationId xmlns:a16="http://schemas.microsoft.com/office/drawing/2014/main" id="{775068E0-5EA5-1B99-EA1D-FB11FBF58577}"/>
              </a:ext>
            </a:extLst>
          </p:cNvPr>
          <p:cNvSpPr>
            <a:spLocks noGrp="1"/>
          </p:cNvSpPr>
          <p:nvPr>
            <p:ph type="body" sz="quarter" idx="22"/>
          </p:nvPr>
        </p:nvSpPr>
        <p:spPr>
          <a:xfrm>
            <a:off x="2918692" y="2339866"/>
            <a:ext cx="2189018" cy="517814"/>
          </a:xfrm>
        </p:spPr>
        <p:txBody>
          <a:bodyPr anchor="ctr">
            <a:noAutofit/>
          </a:bodyPr>
          <a:lstStyle>
            <a:lvl1pPr marL="0" indent="0">
              <a:buNone/>
              <a:defRPr sz="1000">
                <a:latin typeface="Aptos Display" panose="020B0004020202020204" pitchFamily="34" charset="0"/>
              </a:defRPr>
            </a:lvl1pPr>
            <a:lvl2pPr>
              <a:defRPr sz="1200"/>
            </a:lvl2pPr>
            <a:lvl3pPr>
              <a:defRPr sz="1200"/>
            </a:lvl3pPr>
            <a:lvl4pPr>
              <a:defRPr sz="1200"/>
            </a:lvl4pPr>
            <a:lvl5pPr>
              <a:defRPr sz="1200"/>
            </a:lvl5pPr>
          </a:lstStyle>
          <a:p>
            <a:pPr lvl="0"/>
            <a:endParaRPr lang="en-AU" dirty="0"/>
          </a:p>
        </p:txBody>
      </p:sp>
      <p:sp>
        <p:nvSpPr>
          <p:cNvPr id="27" name="Text Placeholder 4">
            <a:extLst>
              <a:ext uri="{FF2B5EF4-FFF2-40B4-BE49-F238E27FC236}">
                <a16:creationId xmlns:a16="http://schemas.microsoft.com/office/drawing/2014/main" id="{17C01649-97A1-9C2F-41C1-C4A748ED9870}"/>
              </a:ext>
            </a:extLst>
          </p:cNvPr>
          <p:cNvSpPr>
            <a:spLocks noGrp="1"/>
          </p:cNvSpPr>
          <p:nvPr>
            <p:ph type="body" sz="quarter" idx="23"/>
          </p:nvPr>
        </p:nvSpPr>
        <p:spPr>
          <a:xfrm>
            <a:off x="5204692" y="2339866"/>
            <a:ext cx="6111006" cy="517814"/>
          </a:xfrm>
        </p:spPr>
        <p:txBody>
          <a:bodyPr anchor="ctr">
            <a:noAutofit/>
          </a:bodyPr>
          <a:lstStyle>
            <a:lvl1pPr marL="0" indent="0">
              <a:buNone/>
              <a:defRPr sz="1000">
                <a:latin typeface="Aptos Display" panose="020B0004020202020204" pitchFamily="34" charset="0"/>
              </a:defRPr>
            </a:lvl1pPr>
            <a:lvl2pPr>
              <a:defRPr sz="1200"/>
            </a:lvl2pPr>
            <a:lvl3pPr>
              <a:defRPr sz="1200"/>
            </a:lvl3pPr>
            <a:lvl4pPr>
              <a:defRPr sz="1200"/>
            </a:lvl4pPr>
            <a:lvl5pPr>
              <a:defRPr sz="1200"/>
            </a:lvl5pPr>
          </a:lstStyle>
          <a:p>
            <a:pPr lvl="0"/>
            <a:endParaRPr lang="en-AU" dirty="0"/>
          </a:p>
        </p:txBody>
      </p:sp>
      <p:sp>
        <p:nvSpPr>
          <p:cNvPr id="28" name="Text Placeholder 4">
            <a:extLst>
              <a:ext uri="{FF2B5EF4-FFF2-40B4-BE49-F238E27FC236}">
                <a16:creationId xmlns:a16="http://schemas.microsoft.com/office/drawing/2014/main" id="{5B05E103-9F83-02D3-FB6A-152D3F312EAC}"/>
              </a:ext>
            </a:extLst>
          </p:cNvPr>
          <p:cNvSpPr>
            <a:spLocks noGrp="1"/>
          </p:cNvSpPr>
          <p:nvPr>
            <p:ph type="body" sz="quarter" idx="24"/>
          </p:nvPr>
        </p:nvSpPr>
        <p:spPr>
          <a:xfrm>
            <a:off x="2918692" y="2883041"/>
            <a:ext cx="2189018" cy="517814"/>
          </a:xfrm>
        </p:spPr>
        <p:txBody>
          <a:bodyPr anchor="ctr">
            <a:noAutofit/>
          </a:bodyPr>
          <a:lstStyle>
            <a:lvl1pPr marL="0" indent="0">
              <a:buNone/>
              <a:defRPr sz="1000">
                <a:latin typeface="Aptos Display" panose="020B0004020202020204" pitchFamily="34" charset="0"/>
              </a:defRPr>
            </a:lvl1pPr>
            <a:lvl2pPr>
              <a:defRPr sz="1200"/>
            </a:lvl2pPr>
            <a:lvl3pPr>
              <a:defRPr sz="1200"/>
            </a:lvl3pPr>
            <a:lvl4pPr>
              <a:defRPr sz="1200"/>
            </a:lvl4pPr>
            <a:lvl5pPr>
              <a:defRPr sz="1200"/>
            </a:lvl5pPr>
          </a:lstStyle>
          <a:p>
            <a:pPr lvl="0"/>
            <a:endParaRPr lang="en-AU" dirty="0"/>
          </a:p>
        </p:txBody>
      </p:sp>
      <p:sp>
        <p:nvSpPr>
          <p:cNvPr id="29" name="Text Placeholder 4">
            <a:extLst>
              <a:ext uri="{FF2B5EF4-FFF2-40B4-BE49-F238E27FC236}">
                <a16:creationId xmlns:a16="http://schemas.microsoft.com/office/drawing/2014/main" id="{54285857-B64B-CF12-4519-02820F218AF9}"/>
              </a:ext>
            </a:extLst>
          </p:cNvPr>
          <p:cNvSpPr>
            <a:spLocks noGrp="1"/>
          </p:cNvSpPr>
          <p:nvPr>
            <p:ph type="body" sz="quarter" idx="25"/>
          </p:nvPr>
        </p:nvSpPr>
        <p:spPr>
          <a:xfrm>
            <a:off x="5204692" y="2883041"/>
            <a:ext cx="6111006" cy="517814"/>
          </a:xfrm>
        </p:spPr>
        <p:txBody>
          <a:bodyPr anchor="ctr">
            <a:noAutofit/>
          </a:bodyPr>
          <a:lstStyle>
            <a:lvl1pPr marL="0" indent="0">
              <a:buNone/>
              <a:defRPr sz="1000">
                <a:latin typeface="Aptos Display" panose="020B0004020202020204" pitchFamily="34" charset="0"/>
              </a:defRPr>
            </a:lvl1pPr>
            <a:lvl2pPr>
              <a:defRPr sz="1200"/>
            </a:lvl2pPr>
            <a:lvl3pPr>
              <a:defRPr sz="1200"/>
            </a:lvl3pPr>
            <a:lvl4pPr>
              <a:defRPr sz="1200"/>
            </a:lvl4pPr>
            <a:lvl5pPr>
              <a:defRPr sz="1200"/>
            </a:lvl5pPr>
          </a:lstStyle>
          <a:p>
            <a:pPr lvl="0"/>
            <a:endParaRPr lang="en-AU" dirty="0"/>
          </a:p>
        </p:txBody>
      </p:sp>
      <p:sp>
        <p:nvSpPr>
          <p:cNvPr id="30" name="Text Placeholder 4">
            <a:extLst>
              <a:ext uri="{FF2B5EF4-FFF2-40B4-BE49-F238E27FC236}">
                <a16:creationId xmlns:a16="http://schemas.microsoft.com/office/drawing/2014/main" id="{F02C5E37-CE80-0892-A9C4-50FC099AD162}"/>
              </a:ext>
            </a:extLst>
          </p:cNvPr>
          <p:cNvSpPr>
            <a:spLocks noGrp="1"/>
          </p:cNvSpPr>
          <p:nvPr>
            <p:ph type="body" sz="quarter" idx="26"/>
          </p:nvPr>
        </p:nvSpPr>
        <p:spPr>
          <a:xfrm>
            <a:off x="2918692" y="3404678"/>
            <a:ext cx="2189018" cy="517814"/>
          </a:xfrm>
        </p:spPr>
        <p:txBody>
          <a:bodyPr anchor="ctr">
            <a:noAutofit/>
          </a:bodyPr>
          <a:lstStyle>
            <a:lvl1pPr marL="0" indent="0">
              <a:buNone/>
              <a:defRPr sz="1000">
                <a:latin typeface="Aptos Display" panose="020B0004020202020204" pitchFamily="34" charset="0"/>
              </a:defRPr>
            </a:lvl1pPr>
            <a:lvl2pPr>
              <a:defRPr sz="1200"/>
            </a:lvl2pPr>
            <a:lvl3pPr>
              <a:defRPr sz="1200"/>
            </a:lvl3pPr>
            <a:lvl4pPr>
              <a:defRPr sz="1200"/>
            </a:lvl4pPr>
            <a:lvl5pPr>
              <a:defRPr sz="1200"/>
            </a:lvl5pPr>
          </a:lstStyle>
          <a:p>
            <a:pPr lvl="0"/>
            <a:endParaRPr lang="en-AU" dirty="0"/>
          </a:p>
        </p:txBody>
      </p:sp>
      <p:sp>
        <p:nvSpPr>
          <p:cNvPr id="31" name="Text Placeholder 4">
            <a:extLst>
              <a:ext uri="{FF2B5EF4-FFF2-40B4-BE49-F238E27FC236}">
                <a16:creationId xmlns:a16="http://schemas.microsoft.com/office/drawing/2014/main" id="{92D97ED0-ACD9-5600-A925-AEEE30FCBDE0}"/>
              </a:ext>
            </a:extLst>
          </p:cNvPr>
          <p:cNvSpPr>
            <a:spLocks noGrp="1"/>
          </p:cNvSpPr>
          <p:nvPr>
            <p:ph type="body" sz="quarter" idx="27"/>
          </p:nvPr>
        </p:nvSpPr>
        <p:spPr>
          <a:xfrm>
            <a:off x="5204692" y="3404678"/>
            <a:ext cx="6111006" cy="517814"/>
          </a:xfrm>
        </p:spPr>
        <p:txBody>
          <a:bodyPr anchor="ctr">
            <a:noAutofit/>
          </a:bodyPr>
          <a:lstStyle>
            <a:lvl1pPr marL="0" indent="0">
              <a:buNone/>
              <a:defRPr sz="1000">
                <a:latin typeface="Aptos Display" panose="020B0004020202020204" pitchFamily="34" charset="0"/>
              </a:defRPr>
            </a:lvl1pPr>
            <a:lvl2pPr>
              <a:defRPr sz="1200"/>
            </a:lvl2pPr>
            <a:lvl3pPr>
              <a:defRPr sz="1200"/>
            </a:lvl3pPr>
            <a:lvl4pPr>
              <a:defRPr sz="1200"/>
            </a:lvl4pPr>
            <a:lvl5pPr>
              <a:defRPr sz="1200"/>
            </a:lvl5pPr>
          </a:lstStyle>
          <a:p>
            <a:pPr lvl="0"/>
            <a:endParaRPr lang="en-AU" dirty="0"/>
          </a:p>
        </p:txBody>
      </p:sp>
      <p:sp>
        <p:nvSpPr>
          <p:cNvPr id="32" name="Text Placeholder 4">
            <a:extLst>
              <a:ext uri="{FF2B5EF4-FFF2-40B4-BE49-F238E27FC236}">
                <a16:creationId xmlns:a16="http://schemas.microsoft.com/office/drawing/2014/main" id="{B334C714-CBCE-8EE9-B99E-B1D0627EF860}"/>
              </a:ext>
            </a:extLst>
          </p:cNvPr>
          <p:cNvSpPr>
            <a:spLocks noGrp="1"/>
          </p:cNvSpPr>
          <p:nvPr>
            <p:ph type="body" sz="quarter" idx="28"/>
          </p:nvPr>
        </p:nvSpPr>
        <p:spPr>
          <a:xfrm>
            <a:off x="2918692" y="3958692"/>
            <a:ext cx="2189018" cy="517814"/>
          </a:xfrm>
        </p:spPr>
        <p:txBody>
          <a:bodyPr anchor="ctr">
            <a:noAutofit/>
          </a:bodyPr>
          <a:lstStyle>
            <a:lvl1pPr marL="0" indent="0">
              <a:buNone/>
              <a:defRPr sz="1000">
                <a:latin typeface="Aptos Display" panose="020B0004020202020204" pitchFamily="34" charset="0"/>
              </a:defRPr>
            </a:lvl1pPr>
            <a:lvl2pPr>
              <a:defRPr sz="1200"/>
            </a:lvl2pPr>
            <a:lvl3pPr>
              <a:defRPr sz="1200"/>
            </a:lvl3pPr>
            <a:lvl4pPr>
              <a:defRPr sz="1200"/>
            </a:lvl4pPr>
            <a:lvl5pPr>
              <a:defRPr sz="1200"/>
            </a:lvl5pPr>
          </a:lstStyle>
          <a:p>
            <a:pPr lvl="0"/>
            <a:endParaRPr lang="en-AU" dirty="0"/>
          </a:p>
        </p:txBody>
      </p:sp>
      <p:sp>
        <p:nvSpPr>
          <p:cNvPr id="33" name="Text Placeholder 4">
            <a:extLst>
              <a:ext uri="{FF2B5EF4-FFF2-40B4-BE49-F238E27FC236}">
                <a16:creationId xmlns:a16="http://schemas.microsoft.com/office/drawing/2014/main" id="{3FA4D071-9D2D-F733-C55F-641A7D2EA438}"/>
              </a:ext>
            </a:extLst>
          </p:cNvPr>
          <p:cNvSpPr>
            <a:spLocks noGrp="1"/>
          </p:cNvSpPr>
          <p:nvPr>
            <p:ph type="body" sz="quarter" idx="29"/>
          </p:nvPr>
        </p:nvSpPr>
        <p:spPr>
          <a:xfrm>
            <a:off x="5204692" y="3958692"/>
            <a:ext cx="6111006" cy="517814"/>
          </a:xfrm>
        </p:spPr>
        <p:txBody>
          <a:bodyPr anchor="ctr">
            <a:noAutofit/>
          </a:bodyPr>
          <a:lstStyle>
            <a:lvl1pPr marL="0" indent="0">
              <a:buNone/>
              <a:defRPr sz="1000">
                <a:latin typeface="Aptos Display" panose="020B0004020202020204" pitchFamily="34" charset="0"/>
              </a:defRPr>
            </a:lvl1pPr>
            <a:lvl2pPr>
              <a:defRPr sz="1200"/>
            </a:lvl2pPr>
            <a:lvl3pPr>
              <a:defRPr sz="1200"/>
            </a:lvl3pPr>
            <a:lvl4pPr>
              <a:defRPr sz="1200"/>
            </a:lvl4pPr>
            <a:lvl5pPr>
              <a:defRPr sz="1200"/>
            </a:lvl5pPr>
          </a:lstStyle>
          <a:p>
            <a:pPr lvl="0"/>
            <a:endParaRPr lang="en-AU" dirty="0"/>
          </a:p>
        </p:txBody>
      </p:sp>
      <p:sp>
        <p:nvSpPr>
          <p:cNvPr id="34" name="Text Placeholder 4">
            <a:extLst>
              <a:ext uri="{FF2B5EF4-FFF2-40B4-BE49-F238E27FC236}">
                <a16:creationId xmlns:a16="http://schemas.microsoft.com/office/drawing/2014/main" id="{CF1A41B7-A5C4-DD27-969A-70C90D9773D7}"/>
              </a:ext>
            </a:extLst>
          </p:cNvPr>
          <p:cNvSpPr>
            <a:spLocks noGrp="1"/>
          </p:cNvSpPr>
          <p:nvPr>
            <p:ph type="body" sz="quarter" idx="30"/>
          </p:nvPr>
        </p:nvSpPr>
        <p:spPr>
          <a:xfrm>
            <a:off x="2918692" y="4488674"/>
            <a:ext cx="2189018" cy="517814"/>
          </a:xfrm>
        </p:spPr>
        <p:txBody>
          <a:bodyPr anchor="ctr">
            <a:noAutofit/>
          </a:bodyPr>
          <a:lstStyle>
            <a:lvl1pPr marL="0" indent="0">
              <a:buNone/>
              <a:defRPr sz="1000">
                <a:latin typeface="Aptos Display" panose="020B0004020202020204" pitchFamily="34" charset="0"/>
              </a:defRPr>
            </a:lvl1pPr>
            <a:lvl2pPr>
              <a:defRPr sz="1200"/>
            </a:lvl2pPr>
            <a:lvl3pPr>
              <a:defRPr sz="1200"/>
            </a:lvl3pPr>
            <a:lvl4pPr>
              <a:defRPr sz="1200"/>
            </a:lvl4pPr>
            <a:lvl5pPr>
              <a:defRPr sz="1200"/>
            </a:lvl5pPr>
          </a:lstStyle>
          <a:p>
            <a:pPr lvl="0"/>
            <a:endParaRPr lang="en-AU" dirty="0"/>
          </a:p>
        </p:txBody>
      </p:sp>
      <p:sp>
        <p:nvSpPr>
          <p:cNvPr id="35" name="Text Placeholder 4">
            <a:extLst>
              <a:ext uri="{FF2B5EF4-FFF2-40B4-BE49-F238E27FC236}">
                <a16:creationId xmlns:a16="http://schemas.microsoft.com/office/drawing/2014/main" id="{24E465C3-32AF-CEA2-D44A-40C4693015E7}"/>
              </a:ext>
            </a:extLst>
          </p:cNvPr>
          <p:cNvSpPr>
            <a:spLocks noGrp="1"/>
          </p:cNvSpPr>
          <p:nvPr>
            <p:ph type="body" sz="quarter" idx="31"/>
          </p:nvPr>
        </p:nvSpPr>
        <p:spPr>
          <a:xfrm>
            <a:off x="5204692" y="4488674"/>
            <a:ext cx="6111006" cy="517814"/>
          </a:xfrm>
        </p:spPr>
        <p:txBody>
          <a:bodyPr anchor="ctr">
            <a:noAutofit/>
          </a:bodyPr>
          <a:lstStyle>
            <a:lvl1pPr marL="0" indent="0">
              <a:buNone/>
              <a:defRPr sz="1000">
                <a:latin typeface="Aptos Display" panose="020B0004020202020204" pitchFamily="34" charset="0"/>
              </a:defRPr>
            </a:lvl1pPr>
            <a:lvl2pPr>
              <a:defRPr sz="1200"/>
            </a:lvl2pPr>
            <a:lvl3pPr>
              <a:defRPr sz="1200"/>
            </a:lvl3pPr>
            <a:lvl4pPr>
              <a:defRPr sz="1200"/>
            </a:lvl4pPr>
            <a:lvl5pPr>
              <a:defRPr sz="1200"/>
            </a:lvl5pPr>
          </a:lstStyle>
          <a:p>
            <a:pPr lvl="0"/>
            <a:endParaRPr lang="en-AU" dirty="0"/>
          </a:p>
        </p:txBody>
      </p:sp>
      <p:sp>
        <p:nvSpPr>
          <p:cNvPr id="36" name="Text Placeholder 4">
            <a:extLst>
              <a:ext uri="{FF2B5EF4-FFF2-40B4-BE49-F238E27FC236}">
                <a16:creationId xmlns:a16="http://schemas.microsoft.com/office/drawing/2014/main" id="{9BE97D6B-617E-E17E-721D-1CBA7ABFFB46}"/>
              </a:ext>
            </a:extLst>
          </p:cNvPr>
          <p:cNvSpPr>
            <a:spLocks noGrp="1"/>
          </p:cNvSpPr>
          <p:nvPr>
            <p:ph type="body" sz="quarter" idx="32"/>
          </p:nvPr>
        </p:nvSpPr>
        <p:spPr>
          <a:xfrm>
            <a:off x="2918692" y="5060552"/>
            <a:ext cx="2189018" cy="517814"/>
          </a:xfrm>
        </p:spPr>
        <p:txBody>
          <a:bodyPr anchor="ctr">
            <a:noAutofit/>
          </a:bodyPr>
          <a:lstStyle>
            <a:lvl1pPr marL="0" indent="0">
              <a:buNone/>
              <a:defRPr sz="1000">
                <a:latin typeface="Aptos Display" panose="020B0004020202020204" pitchFamily="34" charset="0"/>
              </a:defRPr>
            </a:lvl1pPr>
            <a:lvl2pPr>
              <a:defRPr sz="1200"/>
            </a:lvl2pPr>
            <a:lvl3pPr>
              <a:defRPr sz="1200"/>
            </a:lvl3pPr>
            <a:lvl4pPr>
              <a:defRPr sz="1200"/>
            </a:lvl4pPr>
            <a:lvl5pPr>
              <a:defRPr sz="1200"/>
            </a:lvl5pPr>
          </a:lstStyle>
          <a:p>
            <a:pPr lvl="0"/>
            <a:endParaRPr lang="en-AU" dirty="0"/>
          </a:p>
        </p:txBody>
      </p:sp>
      <p:sp>
        <p:nvSpPr>
          <p:cNvPr id="37" name="Text Placeholder 4">
            <a:extLst>
              <a:ext uri="{FF2B5EF4-FFF2-40B4-BE49-F238E27FC236}">
                <a16:creationId xmlns:a16="http://schemas.microsoft.com/office/drawing/2014/main" id="{BD2AD94A-FB14-B816-04EE-01F2671A1EE5}"/>
              </a:ext>
            </a:extLst>
          </p:cNvPr>
          <p:cNvSpPr>
            <a:spLocks noGrp="1"/>
          </p:cNvSpPr>
          <p:nvPr>
            <p:ph type="body" sz="quarter" idx="33"/>
          </p:nvPr>
        </p:nvSpPr>
        <p:spPr>
          <a:xfrm>
            <a:off x="5204692" y="5060552"/>
            <a:ext cx="6111006" cy="517814"/>
          </a:xfrm>
        </p:spPr>
        <p:txBody>
          <a:bodyPr anchor="ctr">
            <a:noAutofit/>
          </a:bodyPr>
          <a:lstStyle>
            <a:lvl1pPr marL="0" indent="0">
              <a:buNone/>
              <a:defRPr sz="1000">
                <a:latin typeface="Aptos Display" panose="020B0004020202020204" pitchFamily="34" charset="0"/>
              </a:defRPr>
            </a:lvl1pPr>
            <a:lvl2pPr>
              <a:defRPr sz="1200"/>
            </a:lvl2pPr>
            <a:lvl3pPr>
              <a:defRPr sz="1200"/>
            </a:lvl3pPr>
            <a:lvl4pPr>
              <a:defRPr sz="1200"/>
            </a:lvl4pPr>
            <a:lvl5pPr>
              <a:defRPr sz="1200"/>
            </a:lvl5pPr>
          </a:lstStyle>
          <a:p>
            <a:pPr lvl="0"/>
            <a:endParaRPr lang="en-AU" dirty="0"/>
          </a:p>
        </p:txBody>
      </p:sp>
      <p:sp>
        <p:nvSpPr>
          <p:cNvPr id="38" name="Text Placeholder 4">
            <a:extLst>
              <a:ext uri="{FF2B5EF4-FFF2-40B4-BE49-F238E27FC236}">
                <a16:creationId xmlns:a16="http://schemas.microsoft.com/office/drawing/2014/main" id="{07C38F68-5E1B-D90A-1DAB-0A812D033D93}"/>
              </a:ext>
            </a:extLst>
          </p:cNvPr>
          <p:cNvSpPr>
            <a:spLocks noGrp="1"/>
          </p:cNvSpPr>
          <p:nvPr>
            <p:ph type="body" sz="quarter" idx="34"/>
          </p:nvPr>
        </p:nvSpPr>
        <p:spPr>
          <a:xfrm>
            <a:off x="2918692" y="5578366"/>
            <a:ext cx="2189018" cy="517814"/>
          </a:xfrm>
        </p:spPr>
        <p:txBody>
          <a:bodyPr anchor="ctr">
            <a:noAutofit/>
          </a:bodyPr>
          <a:lstStyle>
            <a:lvl1pPr marL="0" indent="0">
              <a:buNone/>
              <a:defRPr sz="1000">
                <a:latin typeface="Aptos Display" panose="020B0004020202020204" pitchFamily="34" charset="0"/>
              </a:defRPr>
            </a:lvl1pPr>
            <a:lvl2pPr>
              <a:defRPr sz="1200"/>
            </a:lvl2pPr>
            <a:lvl3pPr>
              <a:defRPr sz="1200"/>
            </a:lvl3pPr>
            <a:lvl4pPr>
              <a:defRPr sz="1200"/>
            </a:lvl4pPr>
            <a:lvl5pPr>
              <a:defRPr sz="1200"/>
            </a:lvl5pPr>
          </a:lstStyle>
          <a:p>
            <a:pPr lvl="0"/>
            <a:endParaRPr lang="en-AU" dirty="0"/>
          </a:p>
        </p:txBody>
      </p:sp>
      <p:sp>
        <p:nvSpPr>
          <p:cNvPr id="39" name="Text Placeholder 4">
            <a:extLst>
              <a:ext uri="{FF2B5EF4-FFF2-40B4-BE49-F238E27FC236}">
                <a16:creationId xmlns:a16="http://schemas.microsoft.com/office/drawing/2014/main" id="{C7E0D8F5-7655-DCF5-2330-C97F69C8BF8A}"/>
              </a:ext>
            </a:extLst>
          </p:cNvPr>
          <p:cNvSpPr>
            <a:spLocks noGrp="1"/>
          </p:cNvSpPr>
          <p:nvPr>
            <p:ph type="body" sz="quarter" idx="35"/>
          </p:nvPr>
        </p:nvSpPr>
        <p:spPr>
          <a:xfrm>
            <a:off x="5204692" y="5578366"/>
            <a:ext cx="6111006" cy="517814"/>
          </a:xfrm>
        </p:spPr>
        <p:txBody>
          <a:bodyPr anchor="ctr">
            <a:noAutofit/>
          </a:bodyPr>
          <a:lstStyle>
            <a:lvl1pPr marL="0" indent="0">
              <a:buNone/>
              <a:defRPr sz="1000">
                <a:latin typeface="Aptos Display" panose="020B0004020202020204" pitchFamily="34" charset="0"/>
              </a:defRPr>
            </a:lvl1pPr>
            <a:lvl2pPr>
              <a:defRPr sz="1200"/>
            </a:lvl2pPr>
            <a:lvl3pPr>
              <a:defRPr sz="1200"/>
            </a:lvl3pPr>
            <a:lvl4pPr>
              <a:defRPr sz="1200"/>
            </a:lvl4pPr>
            <a:lvl5pPr>
              <a:defRPr sz="1200"/>
            </a:lvl5pPr>
          </a:lstStyle>
          <a:p>
            <a:pPr lvl="0"/>
            <a:endParaRPr lang="en-AU" dirty="0"/>
          </a:p>
        </p:txBody>
      </p:sp>
    </p:spTree>
    <p:extLst>
      <p:ext uri="{BB962C8B-B14F-4D97-AF65-F5344CB8AC3E}">
        <p14:creationId xmlns:p14="http://schemas.microsoft.com/office/powerpoint/2010/main" val="32872062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4. JTA - Physical other">
    <p:spTree>
      <p:nvGrpSpPr>
        <p:cNvPr id="1" name=""/>
        <p:cNvGrpSpPr/>
        <p:nvPr/>
      </p:nvGrpSpPr>
      <p:grpSpPr>
        <a:xfrm>
          <a:off x="0" y="0"/>
          <a:ext cx="0" cy="0"/>
          <a:chOff x="0" y="0"/>
          <a:chExt cx="0" cy="0"/>
        </a:xfrm>
      </p:grpSpPr>
      <p:graphicFrame>
        <p:nvGraphicFramePr>
          <p:cNvPr id="3" name="Table 7">
            <a:extLst>
              <a:ext uri="{FF2B5EF4-FFF2-40B4-BE49-F238E27FC236}">
                <a16:creationId xmlns:a16="http://schemas.microsoft.com/office/drawing/2014/main" id="{726A4A5C-4370-FA28-AED5-793359BD322E}"/>
              </a:ext>
            </a:extLst>
          </p:cNvPr>
          <p:cNvGraphicFramePr>
            <a:graphicFrameLocks/>
          </p:cNvGraphicFramePr>
          <p:nvPr userDrawn="1">
            <p:extLst>
              <p:ext uri="{D42A27DB-BD31-4B8C-83A1-F6EECF244321}">
                <p14:modId xmlns:p14="http://schemas.microsoft.com/office/powerpoint/2010/main" val="478530976"/>
              </p:ext>
            </p:extLst>
          </p:nvPr>
        </p:nvGraphicFramePr>
        <p:xfrm>
          <a:off x="775444" y="1240059"/>
          <a:ext cx="10540254" cy="4847051"/>
        </p:xfrm>
        <a:graphic>
          <a:graphicData uri="http://schemas.openxmlformats.org/drawingml/2006/table">
            <a:tbl>
              <a:tblPr firstRow="1" bandRow="1">
                <a:tableStyleId>{5C22544A-7EE6-4342-B048-85BDC9FD1C3A}</a:tableStyleId>
              </a:tblPr>
              <a:tblGrid>
                <a:gridCol w="2169600">
                  <a:extLst>
                    <a:ext uri="{9D8B030D-6E8A-4147-A177-3AD203B41FA5}">
                      <a16:colId xmlns:a16="http://schemas.microsoft.com/office/drawing/2014/main" val="157154589"/>
                    </a:ext>
                  </a:extLst>
                </a:gridCol>
                <a:gridCol w="2186553">
                  <a:extLst>
                    <a:ext uri="{9D8B030D-6E8A-4147-A177-3AD203B41FA5}">
                      <a16:colId xmlns:a16="http://schemas.microsoft.com/office/drawing/2014/main" val="4009441211"/>
                    </a:ext>
                  </a:extLst>
                </a:gridCol>
                <a:gridCol w="6184101">
                  <a:extLst>
                    <a:ext uri="{9D8B030D-6E8A-4147-A177-3AD203B41FA5}">
                      <a16:colId xmlns:a16="http://schemas.microsoft.com/office/drawing/2014/main" val="2297640755"/>
                    </a:ext>
                  </a:extLst>
                </a:gridCol>
              </a:tblGrid>
              <a:tr h="527051">
                <a:tc>
                  <a:txBody>
                    <a:bodyPr/>
                    <a:lstStyle/>
                    <a:p>
                      <a:pPr algn="l"/>
                      <a:r>
                        <a:rPr lang="en-US" sz="1400" b="0" i="0" dirty="0">
                          <a:latin typeface="Aptos Display" panose="020B0004020202020204" pitchFamily="34" charset="0"/>
                          <a:cs typeface="DIN Pro Regular" panose="020B0504020101020102" pitchFamily="34" charset="0"/>
                        </a:rPr>
                        <a:t>Task Demand</a:t>
                      </a:r>
                    </a:p>
                  </a:txBody>
                  <a:tcPr anchor="ctr">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23408B"/>
                    </a:solidFill>
                  </a:tcPr>
                </a:tc>
                <a:tc>
                  <a:txBody>
                    <a:bodyPr/>
                    <a:lstStyle/>
                    <a:p>
                      <a:pPr algn="l"/>
                      <a:r>
                        <a:rPr lang="en-US" sz="1400" b="0" i="0" dirty="0">
                          <a:latin typeface="Aptos Display" panose="020B0004020202020204" pitchFamily="34" charset="0"/>
                          <a:cs typeface="DIN Pro Regular" panose="020B0504020101020102" pitchFamily="34" charset="0"/>
                        </a:rPr>
                        <a:t>Frequency</a:t>
                      </a:r>
                    </a:p>
                  </a:txBody>
                  <a:tcPr anchor="ctr">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23408B"/>
                    </a:solidFill>
                  </a:tcPr>
                </a:tc>
                <a:tc>
                  <a:txBody>
                    <a:bodyPr/>
                    <a:lstStyle/>
                    <a:p>
                      <a:pPr algn="l"/>
                      <a:r>
                        <a:rPr lang="en-US" sz="1400" b="0" i="0" dirty="0">
                          <a:latin typeface="Aptos Display" panose="020B0004020202020204" pitchFamily="34" charset="0"/>
                          <a:cs typeface="DIN Pro Regular" panose="020B0504020101020102" pitchFamily="34" charset="0"/>
                        </a:rPr>
                        <a:t>Comments</a:t>
                      </a:r>
                    </a:p>
                  </a:txBody>
                  <a:tcPr anchor="ctr">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23408B"/>
                    </a:solidFill>
                  </a:tcPr>
                </a:tc>
                <a:extLst>
                  <a:ext uri="{0D108BD9-81ED-4DB2-BD59-A6C34878D82A}">
                    <a16:rowId xmlns:a16="http://schemas.microsoft.com/office/drawing/2014/main" val="1833615476"/>
                  </a:ext>
                </a:extLst>
              </a:tr>
              <a:tr h="540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0" i="0" dirty="0">
                          <a:solidFill>
                            <a:schemeClr val="tx1"/>
                          </a:solidFill>
                          <a:latin typeface="Aptos Display" panose="020B0004020202020204" pitchFamily="34" charset="0"/>
                          <a:cs typeface="DIN Pro Regular" panose="020B0504020101020102" pitchFamily="34" charset="0"/>
                        </a:rPr>
                        <a:t>Forward Reaching</a:t>
                      </a:r>
                    </a:p>
                  </a:txBody>
                  <a:tcPr anchor="ctr">
                    <a:lnT w="38100" cap="flat" cmpd="sng" algn="ctr">
                      <a:no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000" b="0" i="0" dirty="0">
                        <a:solidFill>
                          <a:schemeClr val="tx1"/>
                        </a:solidFill>
                        <a:latin typeface="News Gothic MT" panose="020B0503020103020203" pitchFamily="34" charset="0"/>
                        <a:cs typeface="DIN Pro Regular" panose="020B0504020101020102" pitchFamily="34" charset="0"/>
                      </a:endParaRPr>
                    </a:p>
                  </a:txBody>
                  <a:tcPr anchor="ctr">
                    <a:lnT w="38100" cap="flat" cmpd="sng" algn="ctr">
                      <a:no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rgbClr val="24A8C0">
                        <a:alpha val="5098"/>
                      </a:srgbClr>
                    </a:solidFill>
                  </a:tcPr>
                </a:tc>
                <a:tc>
                  <a:txBody>
                    <a:bodyPr/>
                    <a:lstStyle/>
                    <a:p>
                      <a:pPr algn="ctr"/>
                      <a:endParaRPr lang="en-US" sz="1000" b="0" i="0" dirty="0">
                        <a:solidFill>
                          <a:schemeClr val="tx1"/>
                        </a:solidFill>
                        <a:latin typeface="News Gothic MT" panose="020B0503020103020203" pitchFamily="34" charset="0"/>
                        <a:cs typeface="DIN Pro Regular" panose="020B0504020101020102" pitchFamily="34" charset="0"/>
                      </a:endParaRPr>
                    </a:p>
                  </a:txBody>
                  <a:tcPr anchor="ctr">
                    <a:lnT w="38100" cap="flat" cmpd="sng" algn="ctr">
                      <a:no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rgbClr val="24A8C0">
                        <a:alpha val="5098"/>
                      </a:srgbClr>
                    </a:solidFill>
                  </a:tcPr>
                </a:tc>
                <a:extLst>
                  <a:ext uri="{0D108BD9-81ED-4DB2-BD59-A6C34878D82A}">
                    <a16:rowId xmlns:a16="http://schemas.microsoft.com/office/drawing/2014/main" val="4228673721"/>
                  </a:ext>
                </a:extLst>
              </a:tr>
              <a:tr h="540000">
                <a:tc>
                  <a:txBody>
                    <a:bodyPr/>
                    <a:lstStyle/>
                    <a:p>
                      <a:r>
                        <a:rPr lang="en-US" sz="1000" b="0" i="0" dirty="0">
                          <a:solidFill>
                            <a:schemeClr val="tx1"/>
                          </a:solidFill>
                          <a:latin typeface="Aptos Display" panose="020B0004020202020204" pitchFamily="34" charset="0"/>
                          <a:cs typeface="DIN Pro Regular" panose="020B0504020101020102" pitchFamily="34" charset="0"/>
                        </a:rPr>
                        <a:t>Overhead Reaching</a:t>
                      </a:r>
                    </a:p>
                  </a:txBody>
                  <a:tcPr anchor="ctr">
                    <a:lnT w="3175" cap="flat" cmpd="sng" algn="ctr">
                      <a:solidFill>
                        <a:schemeClr val="tx1">
                          <a:lumMod val="40000"/>
                          <a:lumOff val="60000"/>
                        </a:schemeClr>
                      </a:solid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0" i="0" dirty="0">
                        <a:solidFill>
                          <a:schemeClr val="tx1"/>
                        </a:solidFill>
                        <a:latin typeface="News Gothic MT" panose="020B0503020103020203" pitchFamily="34" charset="0"/>
                        <a:cs typeface="DIN Pro Regular" panose="020B0504020101020102" pitchFamily="34" charset="0"/>
                      </a:endParaRPr>
                    </a:p>
                  </a:txBody>
                  <a:tcPr anchor="ctr">
                    <a:lnT w="3175" cap="flat" cmpd="sng" algn="ctr">
                      <a:solidFill>
                        <a:schemeClr val="tx1">
                          <a:lumMod val="40000"/>
                          <a:lumOff val="60000"/>
                        </a:schemeClr>
                      </a:solid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rgbClr val="24A8C0">
                        <a:alpha val="5098"/>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i="0" dirty="0">
                        <a:solidFill>
                          <a:schemeClr val="tx1"/>
                        </a:solidFill>
                        <a:latin typeface="News Gothic MT" panose="020B0503020103020203" pitchFamily="34" charset="0"/>
                        <a:cs typeface="DIN Pro Regular" panose="020B0504020101020102" pitchFamily="34" charset="0"/>
                      </a:endParaRPr>
                    </a:p>
                  </a:txBody>
                  <a:tcPr anchor="ctr">
                    <a:lnT w="3175" cap="flat" cmpd="sng" algn="ctr">
                      <a:solidFill>
                        <a:schemeClr val="tx1">
                          <a:lumMod val="40000"/>
                          <a:lumOff val="60000"/>
                        </a:schemeClr>
                      </a:solid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rgbClr val="24A8C0">
                        <a:alpha val="5098"/>
                      </a:srgbClr>
                    </a:solidFill>
                  </a:tcPr>
                </a:tc>
                <a:extLst>
                  <a:ext uri="{0D108BD9-81ED-4DB2-BD59-A6C34878D82A}">
                    <a16:rowId xmlns:a16="http://schemas.microsoft.com/office/drawing/2014/main" val="3405646723"/>
                  </a:ext>
                </a:extLst>
              </a:tr>
              <a:tr h="540000">
                <a:tc>
                  <a:txBody>
                    <a:bodyPr/>
                    <a:lstStyle/>
                    <a:p>
                      <a:r>
                        <a:rPr lang="en-US" sz="1000" b="0" i="0" dirty="0">
                          <a:solidFill>
                            <a:schemeClr val="tx1"/>
                          </a:solidFill>
                          <a:latin typeface="Aptos Display" panose="020B0004020202020204" pitchFamily="34" charset="0"/>
                          <a:cs typeface="DIN Pro Regular" panose="020B0504020101020102" pitchFamily="34" charset="0"/>
                        </a:rPr>
                        <a:t>Side / Lateral Reaching</a:t>
                      </a:r>
                    </a:p>
                  </a:txBody>
                  <a:tcPr anchor="ctr">
                    <a:lnT w="3175" cap="flat" cmpd="sng" algn="ctr">
                      <a:solidFill>
                        <a:schemeClr val="tx1">
                          <a:lumMod val="40000"/>
                          <a:lumOff val="60000"/>
                        </a:schemeClr>
                      </a:solid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0" i="0" dirty="0">
                        <a:solidFill>
                          <a:schemeClr val="tx1"/>
                        </a:solidFill>
                        <a:latin typeface="News Gothic MT" panose="020B0503020103020203" pitchFamily="34" charset="0"/>
                        <a:cs typeface="DIN Pro Regular" panose="020B0504020101020102" pitchFamily="34" charset="0"/>
                      </a:endParaRPr>
                    </a:p>
                  </a:txBody>
                  <a:tcPr anchor="ctr">
                    <a:lnT w="3175" cap="flat" cmpd="sng" algn="ctr">
                      <a:solidFill>
                        <a:schemeClr val="tx1">
                          <a:lumMod val="40000"/>
                          <a:lumOff val="60000"/>
                        </a:schemeClr>
                      </a:solid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rgbClr val="24A8C0">
                        <a:alpha val="5098"/>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i="0" dirty="0">
                        <a:solidFill>
                          <a:schemeClr val="tx1"/>
                        </a:solidFill>
                        <a:latin typeface="News Gothic MT" panose="020B0503020103020203" pitchFamily="34" charset="0"/>
                        <a:cs typeface="DIN Pro Regular" panose="020B0504020101020102" pitchFamily="34" charset="0"/>
                      </a:endParaRPr>
                    </a:p>
                  </a:txBody>
                  <a:tcPr anchor="ctr">
                    <a:lnT w="3175" cap="flat" cmpd="sng" algn="ctr">
                      <a:solidFill>
                        <a:schemeClr val="tx1">
                          <a:lumMod val="40000"/>
                          <a:lumOff val="60000"/>
                        </a:schemeClr>
                      </a:solid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rgbClr val="24A8C0">
                        <a:alpha val="5098"/>
                      </a:srgbClr>
                    </a:solidFill>
                  </a:tcPr>
                </a:tc>
                <a:extLst>
                  <a:ext uri="{0D108BD9-81ED-4DB2-BD59-A6C34878D82A}">
                    <a16:rowId xmlns:a16="http://schemas.microsoft.com/office/drawing/2014/main" val="2154934696"/>
                  </a:ext>
                </a:extLst>
              </a:tr>
              <a:tr h="540000">
                <a:tc>
                  <a:txBody>
                    <a:bodyPr/>
                    <a:lstStyle/>
                    <a:p>
                      <a:r>
                        <a:rPr lang="en-US" sz="1000" b="0" i="0" dirty="0">
                          <a:solidFill>
                            <a:schemeClr val="tx1"/>
                          </a:solidFill>
                          <a:latin typeface="Aptos Display" panose="020B0004020202020204" pitchFamily="34" charset="0"/>
                          <a:cs typeface="DIN Pro Regular" panose="020B0504020101020102" pitchFamily="34" charset="0"/>
                        </a:rPr>
                        <a:t>Stooping</a:t>
                      </a:r>
                    </a:p>
                  </a:txBody>
                  <a:tcPr anchor="ctr">
                    <a:lnT w="3175" cap="flat" cmpd="sng" algn="ctr">
                      <a:solidFill>
                        <a:schemeClr val="tx1">
                          <a:lumMod val="40000"/>
                          <a:lumOff val="60000"/>
                        </a:schemeClr>
                      </a:solid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0" i="0" dirty="0">
                        <a:solidFill>
                          <a:schemeClr val="tx1"/>
                        </a:solidFill>
                        <a:latin typeface="News Gothic MT" panose="020B0503020103020203" pitchFamily="34" charset="0"/>
                        <a:cs typeface="DIN Pro Regular" panose="020B0504020101020102" pitchFamily="34" charset="0"/>
                      </a:endParaRPr>
                    </a:p>
                  </a:txBody>
                  <a:tcPr anchor="ctr">
                    <a:lnT w="3175" cap="flat" cmpd="sng" algn="ctr">
                      <a:solidFill>
                        <a:schemeClr val="tx1">
                          <a:lumMod val="40000"/>
                          <a:lumOff val="60000"/>
                        </a:schemeClr>
                      </a:solid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rgbClr val="24A8C0">
                        <a:alpha val="5098"/>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i="0" dirty="0">
                        <a:solidFill>
                          <a:schemeClr val="tx1"/>
                        </a:solidFill>
                        <a:latin typeface="News Gothic MT" panose="020B0503020103020203" pitchFamily="34" charset="0"/>
                        <a:cs typeface="DIN Pro Regular" panose="020B0504020101020102" pitchFamily="34" charset="0"/>
                      </a:endParaRPr>
                    </a:p>
                  </a:txBody>
                  <a:tcPr anchor="ctr">
                    <a:lnT w="3175" cap="flat" cmpd="sng" algn="ctr">
                      <a:solidFill>
                        <a:schemeClr val="tx1">
                          <a:lumMod val="40000"/>
                          <a:lumOff val="60000"/>
                        </a:schemeClr>
                      </a:solid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rgbClr val="24A8C0">
                        <a:alpha val="5098"/>
                      </a:srgbClr>
                    </a:solidFill>
                  </a:tcPr>
                </a:tc>
                <a:extLst>
                  <a:ext uri="{0D108BD9-81ED-4DB2-BD59-A6C34878D82A}">
                    <a16:rowId xmlns:a16="http://schemas.microsoft.com/office/drawing/2014/main" val="2619985940"/>
                  </a:ext>
                </a:extLst>
              </a:tr>
              <a:tr h="540000">
                <a:tc>
                  <a:txBody>
                    <a:bodyPr/>
                    <a:lstStyle/>
                    <a:p>
                      <a:r>
                        <a:rPr lang="en-US" sz="1000" b="0" i="0" dirty="0">
                          <a:solidFill>
                            <a:schemeClr val="tx1"/>
                          </a:solidFill>
                          <a:latin typeface="Aptos Display" panose="020B0004020202020204" pitchFamily="34" charset="0"/>
                          <a:cs typeface="DIN Pro Regular" panose="020B0504020101020102" pitchFamily="34" charset="0"/>
                        </a:rPr>
                        <a:t>Fine Motor Manipulation / Manual Dexterity </a:t>
                      </a:r>
                    </a:p>
                  </a:txBody>
                  <a:tcPr anchor="ctr">
                    <a:lnT w="3175" cap="flat" cmpd="sng" algn="ctr">
                      <a:solidFill>
                        <a:schemeClr val="tx1">
                          <a:lumMod val="40000"/>
                          <a:lumOff val="60000"/>
                        </a:schemeClr>
                      </a:solid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0" i="0" dirty="0">
                        <a:solidFill>
                          <a:schemeClr val="tx1"/>
                        </a:solidFill>
                        <a:latin typeface="News Gothic MT" panose="020B0503020103020203" pitchFamily="34" charset="0"/>
                        <a:cs typeface="DIN Pro Regular" panose="020B0504020101020102" pitchFamily="34" charset="0"/>
                      </a:endParaRPr>
                    </a:p>
                  </a:txBody>
                  <a:tcPr anchor="ctr">
                    <a:lnT w="3175" cap="flat" cmpd="sng" algn="ctr">
                      <a:solidFill>
                        <a:schemeClr val="tx1">
                          <a:lumMod val="40000"/>
                          <a:lumOff val="60000"/>
                        </a:schemeClr>
                      </a:solid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rgbClr val="24A8C0">
                        <a:alpha val="5098"/>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i="0" dirty="0">
                        <a:solidFill>
                          <a:schemeClr val="tx1"/>
                        </a:solidFill>
                        <a:latin typeface="News Gothic MT" panose="020B0503020103020203" pitchFamily="34" charset="0"/>
                        <a:cs typeface="DIN Pro Regular" panose="020B0504020101020102" pitchFamily="34" charset="0"/>
                      </a:endParaRPr>
                    </a:p>
                  </a:txBody>
                  <a:tcPr anchor="ctr">
                    <a:lnT w="3175" cap="flat" cmpd="sng" algn="ctr">
                      <a:solidFill>
                        <a:schemeClr val="tx1">
                          <a:lumMod val="40000"/>
                          <a:lumOff val="60000"/>
                        </a:schemeClr>
                      </a:solid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rgbClr val="24A8C0">
                        <a:alpha val="5098"/>
                      </a:srgbClr>
                    </a:solidFill>
                  </a:tcPr>
                </a:tc>
                <a:extLst>
                  <a:ext uri="{0D108BD9-81ED-4DB2-BD59-A6C34878D82A}">
                    <a16:rowId xmlns:a16="http://schemas.microsoft.com/office/drawing/2014/main" val="4156989170"/>
                  </a:ext>
                </a:extLst>
              </a:tr>
              <a:tr h="540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a:solidFill>
                            <a:schemeClr val="tx1"/>
                          </a:solidFill>
                          <a:latin typeface="Aptos Display" panose="020B0004020202020204" pitchFamily="34" charset="0"/>
                          <a:cs typeface="DIN Pro Regular" panose="020B0504020101020102" pitchFamily="34" charset="0"/>
                        </a:rPr>
                        <a:t>Grip Strength</a:t>
                      </a:r>
                    </a:p>
                  </a:txBody>
                  <a:tcPr anchor="ctr">
                    <a:lnT w="3175" cap="flat" cmpd="sng" algn="ctr">
                      <a:solidFill>
                        <a:schemeClr val="tx1">
                          <a:lumMod val="40000"/>
                          <a:lumOff val="60000"/>
                        </a:schemeClr>
                      </a:solid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0" i="0" dirty="0">
                        <a:solidFill>
                          <a:schemeClr val="tx1"/>
                        </a:solidFill>
                        <a:latin typeface="News Gothic MT" panose="020B0503020103020203" pitchFamily="34" charset="0"/>
                        <a:cs typeface="DIN Pro Regular" panose="020B0504020101020102" pitchFamily="34" charset="0"/>
                      </a:endParaRPr>
                    </a:p>
                  </a:txBody>
                  <a:tcPr anchor="ctr">
                    <a:lnT w="3175" cap="flat" cmpd="sng" algn="ctr">
                      <a:solidFill>
                        <a:schemeClr val="tx1">
                          <a:lumMod val="40000"/>
                          <a:lumOff val="60000"/>
                        </a:schemeClr>
                      </a:solid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rgbClr val="24A8C0">
                        <a:alpha val="5098"/>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i="0" dirty="0">
                        <a:solidFill>
                          <a:schemeClr val="tx1"/>
                        </a:solidFill>
                        <a:latin typeface="News Gothic MT" panose="020B0503020103020203" pitchFamily="34" charset="0"/>
                        <a:cs typeface="DIN Pro Regular" panose="020B0504020101020102" pitchFamily="34" charset="0"/>
                      </a:endParaRPr>
                    </a:p>
                  </a:txBody>
                  <a:tcPr anchor="ctr">
                    <a:lnT w="3175" cap="flat" cmpd="sng" algn="ctr">
                      <a:solidFill>
                        <a:schemeClr val="tx1">
                          <a:lumMod val="40000"/>
                          <a:lumOff val="60000"/>
                        </a:schemeClr>
                      </a:solid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rgbClr val="24A8C0">
                        <a:alpha val="5098"/>
                      </a:srgbClr>
                    </a:solidFill>
                  </a:tcPr>
                </a:tc>
                <a:extLst>
                  <a:ext uri="{0D108BD9-81ED-4DB2-BD59-A6C34878D82A}">
                    <a16:rowId xmlns:a16="http://schemas.microsoft.com/office/drawing/2014/main" val="1104746389"/>
                  </a:ext>
                </a:extLst>
              </a:tr>
              <a:tr h="540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a:solidFill>
                            <a:schemeClr val="tx1"/>
                          </a:solidFill>
                          <a:latin typeface="Aptos Display" panose="020B0004020202020204" pitchFamily="34" charset="0"/>
                          <a:cs typeface="DIN Pro Regular" panose="020B0504020101020102" pitchFamily="34" charset="0"/>
                        </a:rPr>
                        <a:t>Truck rotation / twisting</a:t>
                      </a:r>
                    </a:p>
                  </a:txBody>
                  <a:tcPr anchor="ctr">
                    <a:lnT w="3175" cap="flat" cmpd="sng" algn="ctr">
                      <a:solidFill>
                        <a:schemeClr val="tx1">
                          <a:lumMod val="40000"/>
                          <a:lumOff val="60000"/>
                        </a:schemeClr>
                      </a:solid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0" i="0" dirty="0">
                        <a:solidFill>
                          <a:schemeClr val="tx1"/>
                        </a:solidFill>
                        <a:latin typeface="News Gothic MT" panose="020B0503020103020203" pitchFamily="34" charset="0"/>
                        <a:cs typeface="DIN Pro Regular" panose="020B0504020101020102" pitchFamily="34" charset="0"/>
                      </a:endParaRPr>
                    </a:p>
                  </a:txBody>
                  <a:tcPr anchor="ctr">
                    <a:lnT w="3175" cap="flat" cmpd="sng" algn="ctr">
                      <a:solidFill>
                        <a:schemeClr val="tx1">
                          <a:lumMod val="40000"/>
                          <a:lumOff val="60000"/>
                        </a:schemeClr>
                      </a:solid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rgbClr val="24A8C0">
                        <a:alpha val="5098"/>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i="0" dirty="0">
                        <a:solidFill>
                          <a:schemeClr val="tx1"/>
                        </a:solidFill>
                        <a:latin typeface="News Gothic MT" panose="020B0503020103020203" pitchFamily="34" charset="0"/>
                        <a:cs typeface="DIN Pro Regular" panose="020B0504020101020102" pitchFamily="34" charset="0"/>
                      </a:endParaRPr>
                    </a:p>
                  </a:txBody>
                  <a:tcPr anchor="ctr">
                    <a:lnT w="3175" cap="flat" cmpd="sng" algn="ctr">
                      <a:solidFill>
                        <a:schemeClr val="tx1">
                          <a:lumMod val="40000"/>
                          <a:lumOff val="60000"/>
                        </a:schemeClr>
                      </a:solid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rgbClr val="24A8C0">
                        <a:alpha val="5098"/>
                      </a:srgbClr>
                    </a:solidFill>
                  </a:tcPr>
                </a:tc>
                <a:extLst>
                  <a:ext uri="{0D108BD9-81ED-4DB2-BD59-A6C34878D82A}">
                    <a16:rowId xmlns:a16="http://schemas.microsoft.com/office/drawing/2014/main" val="878440212"/>
                  </a:ext>
                </a:extLst>
              </a:tr>
              <a:tr h="540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a:solidFill>
                            <a:schemeClr val="tx1"/>
                          </a:solidFill>
                          <a:latin typeface="Aptos Display" panose="020B0004020202020204" pitchFamily="34" charset="0"/>
                          <a:cs typeface="DIN Pro Regular" panose="020B0504020101020102" pitchFamily="34" charset="0"/>
                        </a:rPr>
                        <a:t>Driving</a:t>
                      </a:r>
                    </a:p>
                  </a:txBody>
                  <a:tcPr anchor="ctr">
                    <a:lnT w="3175" cap="flat" cmpd="sng" algn="ctr">
                      <a:solidFill>
                        <a:schemeClr val="tx1">
                          <a:lumMod val="40000"/>
                          <a:lumOff val="60000"/>
                        </a:schemeClr>
                      </a:solid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0" i="0" dirty="0">
                        <a:solidFill>
                          <a:schemeClr val="tx1"/>
                        </a:solidFill>
                        <a:latin typeface="News Gothic MT" panose="020B0503020103020203" pitchFamily="34" charset="0"/>
                        <a:cs typeface="DIN Pro Regular" panose="020B0504020101020102" pitchFamily="34" charset="0"/>
                      </a:endParaRPr>
                    </a:p>
                  </a:txBody>
                  <a:tcPr anchor="ctr">
                    <a:lnT w="3175" cap="flat" cmpd="sng" algn="ctr">
                      <a:solidFill>
                        <a:schemeClr val="tx1">
                          <a:lumMod val="40000"/>
                          <a:lumOff val="60000"/>
                        </a:schemeClr>
                      </a:solid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rgbClr val="24A8C0">
                        <a:alpha val="5098"/>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i="0" dirty="0">
                        <a:solidFill>
                          <a:schemeClr val="tx1"/>
                        </a:solidFill>
                        <a:latin typeface="News Gothic MT" panose="020B0503020103020203" pitchFamily="34" charset="0"/>
                        <a:cs typeface="DIN Pro Regular" panose="020B0504020101020102" pitchFamily="34" charset="0"/>
                      </a:endParaRPr>
                    </a:p>
                  </a:txBody>
                  <a:tcPr anchor="ctr">
                    <a:lnT w="3175" cap="flat" cmpd="sng" algn="ctr">
                      <a:solidFill>
                        <a:schemeClr val="tx1">
                          <a:lumMod val="40000"/>
                          <a:lumOff val="60000"/>
                        </a:schemeClr>
                      </a:solid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rgbClr val="24A8C0">
                        <a:alpha val="5098"/>
                      </a:srgbClr>
                    </a:solidFill>
                  </a:tcPr>
                </a:tc>
                <a:extLst>
                  <a:ext uri="{0D108BD9-81ED-4DB2-BD59-A6C34878D82A}">
                    <a16:rowId xmlns:a16="http://schemas.microsoft.com/office/drawing/2014/main" val="684495598"/>
                  </a:ext>
                </a:extLst>
              </a:tr>
            </a:tbl>
          </a:graphicData>
        </a:graphic>
      </p:graphicFrame>
      <p:sp>
        <p:nvSpPr>
          <p:cNvPr id="4" name="TextBox 3">
            <a:extLst>
              <a:ext uri="{FF2B5EF4-FFF2-40B4-BE49-F238E27FC236}">
                <a16:creationId xmlns:a16="http://schemas.microsoft.com/office/drawing/2014/main" id="{FCD28F01-E1DE-AE46-DBAF-21631B2337CD}"/>
              </a:ext>
            </a:extLst>
          </p:cNvPr>
          <p:cNvSpPr txBox="1"/>
          <p:nvPr userDrawn="1"/>
        </p:nvSpPr>
        <p:spPr>
          <a:xfrm>
            <a:off x="800099" y="444753"/>
            <a:ext cx="6095316" cy="646331"/>
          </a:xfrm>
          <a:prstGeom prst="rect">
            <a:avLst/>
          </a:prstGeom>
          <a:noFill/>
        </p:spPr>
        <p:txBody>
          <a:bodyPr wrap="square">
            <a:spAutoFit/>
          </a:bodyPr>
          <a:lstStyle/>
          <a:p>
            <a:r>
              <a:rPr lang="en-US" sz="3600" b="0" dirty="0">
                <a:solidFill>
                  <a:srgbClr val="23408B"/>
                </a:solidFill>
                <a:latin typeface="Aptos Display" panose="020B0004020202020204" pitchFamily="34" charset="0"/>
              </a:rPr>
              <a:t>Detailed Physical Demands</a:t>
            </a:r>
            <a:endParaRPr lang="en-AU" sz="3600" b="0" dirty="0">
              <a:solidFill>
                <a:srgbClr val="23408B"/>
              </a:solidFill>
              <a:latin typeface="Aptos Display" panose="020B0004020202020204" pitchFamily="34" charset="0"/>
            </a:endParaRPr>
          </a:p>
        </p:txBody>
      </p:sp>
      <p:sp>
        <p:nvSpPr>
          <p:cNvPr id="5" name="Text Placeholder 4">
            <a:extLst>
              <a:ext uri="{FF2B5EF4-FFF2-40B4-BE49-F238E27FC236}">
                <a16:creationId xmlns:a16="http://schemas.microsoft.com/office/drawing/2014/main" id="{E8058890-83F9-18FC-2012-E529CFAA0BCE}"/>
              </a:ext>
            </a:extLst>
          </p:cNvPr>
          <p:cNvSpPr>
            <a:spLocks noGrp="1"/>
          </p:cNvSpPr>
          <p:nvPr>
            <p:ph type="body" sz="quarter" idx="10"/>
          </p:nvPr>
        </p:nvSpPr>
        <p:spPr>
          <a:xfrm>
            <a:off x="2918692" y="1809750"/>
            <a:ext cx="2189018" cy="517814"/>
          </a:xfrm>
        </p:spPr>
        <p:txBody>
          <a:bodyPr anchor="ctr">
            <a:noAutofit/>
          </a:bodyPr>
          <a:lstStyle>
            <a:lvl1pPr marL="0" indent="0">
              <a:buNone/>
              <a:defRPr sz="1000">
                <a:latin typeface="Aptos Display" panose="020B0004020202020204" pitchFamily="34" charset="0"/>
              </a:defRPr>
            </a:lvl1pPr>
            <a:lvl2pPr>
              <a:defRPr sz="1200"/>
            </a:lvl2pPr>
            <a:lvl3pPr>
              <a:defRPr sz="1200"/>
            </a:lvl3pPr>
            <a:lvl4pPr>
              <a:defRPr sz="1200"/>
            </a:lvl4pPr>
            <a:lvl5pPr>
              <a:defRPr sz="1200"/>
            </a:lvl5pPr>
          </a:lstStyle>
          <a:p>
            <a:pPr lvl="0"/>
            <a:endParaRPr lang="en-AU" dirty="0"/>
          </a:p>
        </p:txBody>
      </p:sp>
      <p:sp>
        <p:nvSpPr>
          <p:cNvPr id="16" name="Text Placeholder 4">
            <a:extLst>
              <a:ext uri="{FF2B5EF4-FFF2-40B4-BE49-F238E27FC236}">
                <a16:creationId xmlns:a16="http://schemas.microsoft.com/office/drawing/2014/main" id="{11C3D954-4876-CBB3-5262-80E8DFC8FF20}"/>
              </a:ext>
            </a:extLst>
          </p:cNvPr>
          <p:cNvSpPr>
            <a:spLocks noGrp="1"/>
          </p:cNvSpPr>
          <p:nvPr>
            <p:ph type="body" sz="quarter" idx="21"/>
          </p:nvPr>
        </p:nvSpPr>
        <p:spPr>
          <a:xfrm>
            <a:off x="5204692" y="1809750"/>
            <a:ext cx="6111006" cy="517814"/>
          </a:xfrm>
        </p:spPr>
        <p:txBody>
          <a:bodyPr anchor="ctr">
            <a:noAutofit/>
          </a:bodyPr>
          <a:lstStyle>
            <a:lvl1pPr marL="0" indent="0">
              <a:buNone/>
              <a:defRPr sz="1000">
                <a:latin typeface="Aptos Display" panose="020B0004020202020204" pitchFamily="34" charset="0"/>
              </a:defRPr>
            </a:lvl1pPr>
            <a:lvl2pPr>
              <a:defRPr sz="1200"/>
            </a:lvl2pPr>
            <a:lvl3pPr>
              <a:defRPr sz="1200"/>
            </a:lvl3pPr>
            <a:lvl4pPr>
              <a:defRPr sz="1200"/>
            </a:lvl4pPr>
            <a:lvl5pPr>
              <a:defRPr sz="1200"/>
            </a:lvl5pPr>
          </a:lstStyle>
          <a:p>
            <a:pPr lvl="0"/>
            <a:endParaRPr lang="en-AU" dirty="0"/>
          </a:p>
        </p:txBody>
      </p:sp>
      <p:sp>
        <p:nvSpPr>
          <p:cNvPr id="2" name="Text Placeholder 4">
            <a:extLst>
              <a:ext uri="{FF2B5EF4-FFF2-40B4-BE49-F238E27FC236}">
                <a16:creationId xmlns:a16="http://schemas.microsoft.com/office/drawing/2014/main" id="{775068E0-5EA5-1B99-EA1D-FB11FBF58577}"/>
              </a:ext>
            </a:extLst>
          </p:cNvPr>
          <p:cNvSpPr>
            <a:spLocks noGrp="1"/>
          </p:cNvSpPr>
          <p:nvPr>
            <p:ph type="body" sz="quarter" idx="22"/>
          </p:nvPr>
        </p:nvSpPr>
        <p:spPr>
          <a:xfrm>
            <a:off x="2918692" y="2339866"/>
            <a:ext cx="2189018" cy="517814"/>
          </a:xfrm>
        </p:spPr>
        <p:txBody>
          <a:bodyPr anchor="ctr">
            <a:noAutofit/>
          </a:bodyPr>
          <a:lstStyle>
            <a:lvl1pPr marL="0" indent="0">
              <a:buNone/>
              <a:defRPr sz="1000">
                <a:latin typeface="Aptos Display" panose="020B0004020202020204" pitchFamily="34" charset="0"/>
              </a:defRPr>
            </a:lvl1pPr>
            <a:lvl2pPr>
              <a:defRPr sz="1200"/>
            </a:lvl2pPr>
            <a:lvl3pPr>
              <a:defRPr sz="1200"/>
            </a:lvl3pPr>
            <a:lvl4pPr>
              <a:defRPr sz="1200"/>
            </a:lvl4pPr>
            <a:lvl5pPr>
              <a:defRPr sz="1200"/>
            </a:lvl5pPr>
          </a:lstStyle>
          <a:p>
            <a:pPr lvl="0"/>
            <a:endParaRPr lang="en-AU" dirty="0"/>
          </a:p>
        </p:txBody>
      </p:sp>
      <p:sp>
        <p:nvSpPr>
          <p:cNvPr id="27" name="Text Placeholder 4">
            <a:extLst>
              <a:ext uri="{FF2B5EF4-FFF2-40B4-BE49-F238E27FC236}">
                <a16:creationId xmlns:a16="http://schemas.microsoft.com/office/drawing/2014/main" id="{17C01649-97A1-9C2F-41C1-C4A748ED9870}"/>
              </a:ext>
            </a:extLst>
          </p:cNvPr>
          <p:cNvSpPr>
            <a:spLocks noGrp="1"/>
          </p:cNvSpPr>
          <p:nvPr>
            <p:ph type="body" sz="quarter" idx="23"/>
          </p:nvPr>
        </p:nvSpPr>
        <p:spPr>
          <a:xfrm>
            <a:off x="5204692" y="2339866"/>
            <a:ext cx="6111006" cy="517814"/>
          </a:xfrm>
        </p:spPr>
        <p:txBody>
          <a:bodyPr anchor="ctr">
            <a:noAutofit/>
          </a:bodyPr>
          <a:lstStyle>
            <a:lvl1pPr marL="0" indent="0">
              <a:buNone/>
              <a:defRPr sz="1000">
                <a:latin typeface="Aptos Display" panose="020B0004020202020204" pitchFamily="34" charset="0"/>
              </a:defRPr>
            </a:lvl1pPr>
            <a:lvl2pPr>
              <a:defRPr sz="1200"/>
            </a:lvl2pPr>
            <a:lvl3pPr>
              <a:defRPr sz="1200"/>
            </a:lvl3pPr>
            <a:lvl4pPr>
              <a:defRPr sz="1200"/>
            </a:lvl4pPr>
            <a:lvl5pPr>
              <a:defRPr sz="1200"/>
            </a:lvl5pPr>
          </a:lstStyle>
          <a:p>
            <a:pPr lvl="0"/>
            <a:endParaRPr lang="en-AU" dirty="0"/>
          </a:p>
        </p:txBody>
      </p:sp>
      <p:sp>
        <p:nvSpPr>
          <p:cNvPr id="28" name="Text Placeholder 4">
            <a:extLst>
              <a:ext uri="{FF2B5EF4-FFF2-40B4-BE49-F238E27FC236}">
                <a16:creationId xmlns:a16="http://schemas.microsoft.com/office/drawing/2014/main" id="{5B05E103-9F83-02D3-FB6A-152D3F312EAC}"/>
              </a:ext>
            </a:extLst>
          </p:cNvPr>
          <p:cNvSpPr>
            <a:spLocks noGrp="1"/>
          </p:cNvSpPr>
          <p:nvPr>
            <p:ph type="body" sz="quarter" idx="24"/>
          </p:nvPr>
        </p:nvSpPr>
        <p:spPr>
          <a:xfrm>
            <a:off x="2918692" y="2883041"/>
            <a:ext cx="2189018" cy="517814"/>
          </a:xfrm>
        </p:spPr>
        <p:txBody>
          <a:bodyPr anchor="ctr">
            <a:noAutofit/>
          </a:bodyPr>
          <a:lstStyle>
            <a:lvl1pPr marL="0" indent="0">
              <a:buNone/>
              <a:defRPr sz="1000">
                <a:latin typeface="Aptos Display" panose="020B0004020202020204" pitchFamily="34" charset="0"/>
              </a:defRPr>
            </a:lvl1pPr>
            <a:lvl2pPr>
              <a:defRPr sz="1200"/>
            </a:lvl2pPr>
            <a:lvl3pPr>
              <a:defRPr sz="1200"/>
            </a:lvl3pPr>
            <a:lvl4pPr>
              <a:defRPr sz="1200"/>
            </a:lvl4pPr>
            <a:lvl5pPr>
              <a:defRPr sz="1200"/>
            </a:lvl5pPr>
          </a:lstStyle>
          <a:p>
            <a:pPr lvl="0"/>
            <a:endParaRPr lang="en-AU" dirty="0"/>
          </a:p>
        </p:txBody>
      </p:sp>
      <p:sp>
        <p:nvSpPr>
          <p:cNvPr id="29" name="Text Placeholder 4">
            <a:extLst>
              <a:ext uri="{FF2B5EF4-FFF2-40B4-BE49-F238E27FC236}">
                <a16:creationId xmlns:a16="http://schemas.microsoft.com/office/drawing/2014/main" id="{54285857-B64B-CF12-4519-02820F218AF9}"/>
              </a:ext>
            </a:extLst>
          </p:cNvPr>
          <p:cNvSpPr>
            <a:spLocks noGrp="1"/>
          </p:cNvSpPr>
          <p:nvPr>
            <p:ph type="body" sz="quarter" idx="25"/>
          </p:nvPr>
        </p:nvSpPr>
        <p:spPr>
          <a:xfrm>
            <a:off x="5204692" y="2883041"/>
            <a:ext cx="6111006" cy="517814"/>
          </a:xfrm>
        </p:spPr>
        <p:txBody>
          <a:bodyPr anchor="ctr">
            <a:noAutofit/>
          </a:bodyPr>
          <a:lstStyle>
            <a:lvl1pPr marL="0" indent="0">
              <a:buNone/>
              <a:defRPr sz="1000">
                <a:latin typeface="Aptos Display" panose="020B0004020202020204" pitchFamily="34" charset="0"/>
              </a:defRPr>
            </a:lvl1pPr>
            <a:lvl2pPr>
              <a:defRPr sz="1200"/>
            </a:lvl2pPr>
            <a:lvl3pPr>
              <a:defRPr sz="1200"/>
            </a:lvl3pPr>
            <a:lvl4pPr>
              <a:defRPr sz="1200"/>
            </a:lvl4pPr>
            <a:lvl5pPr>
              <a:defRPr sz="1200"/>
            </a:lvl5pPr>
          </a:lstStyle>
          <a:p>
            <a:pPr lvl="0"/>
            <a:endParaRPr lang="en-AU" dirty="0"/>
          </a:p>
        </p:txBody>
      </p:sp>
      <p:sp>
        <p:nvSpPr>
          <p:cNvPr id="30" name="Text Placeholder 4">
            <a:extLst>
              <a:ext uri="{FF2B5EF4-FFF2-40B4-BE49-F238E27FC236}">
                <a16:creationId xmlns:a16="http://schemas.microsoft.com/office/drawing/2014/main" id="{F02C5E37-CE80-0892-A9C4-50FC099AD162}"/>
              </a:ext>
            </a:extLst>
          </p:cNvPr>
          <p:cNvSpPr>
            <a:spLocks noGrp="1"/>
          </p:cNvSpPr>
          <p:nvPr>
            <p:ph type="body" sz="quarter" idx="26"/>
          </p:nvPr>
        </p:nvSpPr>
        <p:spPr>
          <a:xfrm>
            <a:off x="2918692" y="3404678"/>
            <a:ext cx="2189018" cy="517814"/>
          </a:xfrm>
        </p:spPr>
        <p:txBody>
          <a:bodyPr anchor="ctr">
            <a:noAutofit/>
          </a:bodyPr>
          <a:lstStyle>
            <a:lvl1pPr marL="0" indent="0">
              <a:buNone/>
              <a:defRPr sz="1000">
                <a:latin typeface="Aptos Display" panose="020B0004020202020204" pitchFamily="34" charset="0"/>
              </a:defRPr>
            </a:lvl1pPr>
            <a:lvl2pPr>
              <a:defRPr sz="1200"/>
            </a:lvl2pPr>
            <a:lvl3pPr>
              <a:defRPr sz="1200"/>
            </a:lvl3pPr>
            <a:lvl4pPr>
              <a:defRPr sz="1200"/>
            </a:lvl4pPr>
            <a:lvl5pPr>
              <a:defRPr sz="1200"/>
            </a:lvl5pPr>
          </a:lstStyle>
          <a:p>
            <a:pPr lvl="0"/>
            <a:endParaRPr lang="en-AU" dirty="0"/>
          </a:p>
        </p:txBody>
      </p:sp>
      <p:sp>
        <p:nvSpPr>
          <p:cNvPr id="31" name="Text Placeholder 4">
            <a:extLst>
              <a:ext uri="{FF2B5EF4-FFF2-40B4-BE49-F238E27FC236}">
                <a16:creationId xmlns:a16="http://schemas.microsoft.com/office/drawing/2014/main" id="{92D97ED0-ACD9-5600-A925-AEEE30FCBDE0}"/>
              </a:ext>
            </a:extLst>
          </p:cNvPr>
          <p:cNvSpPr>
            <a:spLocks noGrp="1"/>
          </p:cNvSpPr>
          <p:nvPr>
            <p:ph type="body" sz="quarter" idx="27"/>
          </p:nvPr>
        </p:nvSpPr>
        <p:spPr>
          <a:xfrm>
            <a:off x="5204692" y="3404678"/>
            <a:ext cx="6111006" cy="517814"/>
          </a:xfrm>
        </p:spPr>
        <p:txBody>
          <a:bodyPr anchor="ctr">
            <a:noAutofit/>
          </a:bodyPr>
          <a:lstStyle>
            <a:lvl1pPr marL="0" indent="0">
              <a:buNone/>
              <a:defRPr sz="1000">
                <a:latin typeface="Aptos Display" panose="020B0004020202020204" pitchFamily="34" charset="0"/>
              </a:defRPr>
            </a:lvl1pPr>
            <a:lvl2pPr>
              <a:defRPr sz="1200"/>
            </a:lvl2pPr>
            <a:lvl3pPr>
              <a:defRPr sz="1200"/>
            </a:lvl3pPr>
            <a:lvl4pPr>
              <a:defRPr sz="1200"/>
            </a:lvl4pPr>
            <a:lvl5pPr>
              <a:defRPr sz="1200"/>
            </a:lvl5pPr>
          </a:lstStyle>
          <a:p>
            <a:pPr lvl="0"/>
            <a:endParaRPr lang="en-AU" dirty="0"/>
          </a:p>
        </p:txBody>
      </p:sp>
      <p:sp>
        <p:nvSpPr>
          <p:cNvPr id="32" name="Text Placeholder 4">
            <a:extLst>
              <a:ext uri="{FF2B5EF4-FFF2-40B4-BE49-F238E27FC236}">
                <a16:creationId xmlns:a16="http://schemas.microsoft.com/office/drawing/2014/main" id="{B334C714-CBCE-8EE9-B99E-B1D0627EF860}"/>
              </a:ext>
            </a:extLst>
          </p:cNvPr>
          <p:cNvSpPr>
            <a:spLocks noGrp="1"/>
          </p:cNvSpPr>
          <p:nvPr>
            <p:ph type="body" sz="quarter" idx="28"/>
          </p:nvPr>
        </p:nvSpPr>
        <p:spPr>
          <a:xfrm>
            <a:off x="2918692" y="3958692"/>
            <a:ext cx="2189018" cy="517814"/>
          </a:xfrm>
        </p:spPr>
        <p:txBody>
          <a:bodyPr anchor="ctr">
            <a:noAutofit/>
          </a:bodyPr>
          <a:lstStyle>
            <a:lvl1pPr marL="0" indent="0">
              <a:buNone/>
              <a:defRPr sz="1000">
                <a:latin typeface="Aptos Display" panose="020B0004020202020204" pitchFamily="34" charset="0"/>
              </a:defRPr>
            </a:lvl1pPr>
            <a:lvl2pPr>
              <a:defRPr sz="1200"/>
            </a:lvl2pPr>
            <a:lvl3pPr>
              <a:defRPr sz="1200"/>
            </a:lvl3pPr>
            <a:lvl4pPr>
              <a:defRPr sz="1200"/>
            </a:lvl4pPr>
            <a:lvl5pPr>
              <a:defRPr sz="1200"/>
            </a:lvl5pPr>
          </a:lstStyle>
          <a:p>
            <a:pPr lvl="0"/>
            <a:endParaRPr lang="en-AU" dirty="0"/>
          </a:p>
        </p:txBody>
      </p:sp>
      <p:sp>
        <p:nvSpPr>
          <p:cNvPr id="33" name="Text Placeholder 4">
            <a:extLst>
              <a:ext uri="{FF2B5EF4-FFF2-40B4-BE49-F238E27FC236}">
                <a16:creationId xmlns:a16="http://schemas.microsoft.com/office/drawing/2014/main" id="{3FA4D071-9D2D-F733-C55F-641A7D2EA438}"/>
              </a:ext>
            </a:extLst>
          </p:cNvPr>
          <p:cNvSpPr>
            <a:spLocks noGrp="1"/>
          </p:cNvSpPr>
          <p:nvPr>
            <p:ph type="body" sz="quarter" idx="29"/>
          </p:nvPr>
        </p:nvSpPr>
        <p:spPr>
          <a:xfrm>
            <a:off x="5204692" y="3958692"/>
            <a:ext cx="6111006" cy="517814"/>
          </a:xfrm>
        </p:spPr>
        <p:txBody>
          <a:bodyPr anchor="ctr">
            <a:noAutofit/>
          </a:bodyPr>
          <a:lstStyle>
            <a:lvl1pPr marL="0" indent="0">
              <a:buNone/>
              <a:defRPr sz="1000">
                <a:latin typeface="Aptos Display" panose="020B0004020202020204" pitchFamily="34" charset="0"/>
              </a:defRPr>
            </a:lvl1pPr>
            <a:lvl2pPr>
              <a:defRPr sz="1200"/>
            </a:lvl2pPr>
            <a:lvl3pPr>
              <a:defRPr sz="1200"/>
            </a:lvl3pPr>
            <a:lvl4pPr>
              <a:defRPr sz="1200"/>
            </a:lvl4pPr>
            <a:lvl5pPr>
              <a:defRPr sz="1200"/>
            </a:lvl5pPr>
          </a:lstStyle>
          <a:p>
            <a:pPr lvl="0"/>
            <a:endParaRPr lang="en-AU" dirty="0"/>
          </a:p>
        </p:txBody>
      </p:sp>
      <p:sp>
        <p:nvSpPr>
          <p:cNvPr id="34" name="Text Placeholder 4">
            <a:extLst>
              <a:ext uri="{FF2B5EF4-FFF2-40B4-BE49-F238E27FC236}">
                <a16:creationId xmlns:a16="http://schemas.microsoft.com/office/drawing/2014/main" id="{CF1A41B7-A5C4-DD27-969A-70C90D9773D7}"/>
              </a:ext>
            </a:extLst>
          </p:cNvPr>
          <p:cNvSpPr>
            <a:spLocks noGrp="1"/>
          </p:cNvSpPr>
          <p:nvPr>
            <p:ph type="body" sz="quarter" idx="30"/>
          </p:nvPr>
        </p:nvSpPr>
        <p:spPr>
          <a:xfrm>
            <a:off x="2918692" y="4488674"/>
            <a:ext cx="2189018" cy="517814"/>
          </a:xfrm>
        </p:spPr>
        <p:txBody>
          <a:bodyPr anchor="ctr">
            <a:noAutofit/>
          </a:bodyPr>
          <a:lstStyle>
            <a:lvl1pPr marL="0" indent="0">
              <a:buNone/>
              <a:defRPr sz="1000">
                <a:latin typeface="Aptos Display" panose="020B0004020202020204" pitchFamily="34" charset="0"/>
              </a:defRPr>
            </a:lvl1pPr>
            <a:lvl2pPr>
              <a:defRPr sz="1200"/>
            </a:lvl2pPr>
            <a:lvl3pPr>
              <a:defRPr sz="1200"/>
            </a:lvl3pPr>
            <a:lvl4pPr>
              <a:defRPr sz="1200"/>
            </a:lvl4pPr>
            <a:lvl5pPr>
              <a:defRPr sz="1200"/>
            </a:lvl5pPr>
          </a:lstStyle>
          <a:p>
            <a:pPr lvl="0"/>
            <a:endParaRPr lang="en-AU" dirty="0"/>
          </a:p>
        </p:txBody>
      </p:sp>
      <p:sp>
        <p:nvSpPr>
          <p:cNvPr id="35" name="Text Placeholder 4">
            <a:extLst>
              <a:ext uri="{FF2B5EF4-FFF2-40B4-BE49-F238E27FC236}">
                <a16:creationId xmlns:a16="http://schemas.microsoft.com/office/drawing/2014/main" id="{24E465C3-32AF-CEA2-D44A-40C4693015E7}"/>
              </a:ext>
            </a:extLst>
          </p:cNvPr>
          <p:cNvSpPr>
            <a:spLocks noGrp="1"/>
          </p:cNvSpPr>
          <p:nvPr>
            <p:ph type="body" sz="quarter" idx="31"/>
          </p:nvPr>
        </p:nvSpPr>
        <p:spPr>
          <a:xfrm>
            <a:off x="5204692" y="4488674"/>
            <a:ext cx="6111006" cy="517814"/>
          </a:xfrm>
        </p:spPr>
        <p:txBody>
          <a:bodyPr anchor="ctr">
            <a:noAutofit/>
          </a:bodyPr>
          <a:lstStyle>
            <a:lvl1pPr marL="0" indent="0">
              <a:buNone/>
              <a:defRPr sz="1000">
                <a:latin typeface="Aptos Display" panose="020B0004020202020204" pitchFamily="34" charset="0"/>
              </a:defRPr>
            </a:lvl1pPr>
            <a:lvl2pPr>
              <a:defRPr sz="1200"/>
            </a:lvl2pPr>
            <a:lvl3pPr>
              <a:defRPr sz="1200"/>
            </a:lvl3pPr>
            <a:lvl4pPr>
              <a:defRPr sz="1200"/>
            </a:lvl4pPr>
            <a:lvl5pPr>
              <a:defRPr sz="1200"/>
            </a:lvl5pPr>
          </a:lstStyle>
          <a:p>
            <a:pPr lvl="0"/>
            <a:endParaRPr lang="en-AU" dirty="0"/>
          </a:p>
        </p:txBody>
      </p:sp>
      <p:sp>
        <p:nvSpPr>
          <p:cNvPr id="36" name="Text Placeholder 4">
            <a:extLst>
              <a:ext uri="{FF2B5EF4-FFF2-40B4-BE49-F238E27FC236}">
                <a16:creationId xmlns:a16="http://schemas.microsoft.com/office/drawing/2014/main" id="{9BE97D6B-617E-E17E-721D-1CBA7ABFFB46}"/>
              </a:ext>
            </a:extLst>
          </p:cNvPr>
          <p:cNvSpPr>
            <a:spLocks noGrp="1"/>
          </p:cNvSpPr>
          <p:nvPr>
            <p:ph type="body" sz="quarter" idx="32"/>
          </p:nvPr>
        </p:nvSpPr>
        <p:spPr>
          <a:xfrm>
            <a:off x="2918692" y="5060552"/>
            <a:ext cx="2189018" cy="517814"/>
          </a:xfrm>
        </p:spPr>
        <p:txBody>
          <a:bodyPr anchor="ctr">
            <a:noAutofit/>
          </a:bodyPr>
          <a:lstStyle>
            <a:lvl1pPr marL="0" indent="0">
              <a:buNone/>
              <a:defRPr sz="1000">
                <a:latin typeface="Aptos Display" panose="020B0004020202020204" pitchFamily="34" charset="0"/>
              </a:defRPr>
            </a:lvl1pPr>
            <a:lvl2pPr>
              <a:defRPr sz="1200"/>
            </a:lvl2pPr>
            <a:lvl3pPr>
              <a:defRPr sz="1200"/>
            </a:lvl3pPr>
            <a:lvl4pPr>
              <a:defRPr sz="1200"/>
            </a:lvl4pPr>
            <a:lvl5pPr>
              <a:defRPr sz="1200"/>
            </a:lvl5pPr>
          </a:lstStyle>
          <a:p>
            <a:pPr lvl="0"/>
            <a:endParaRPr lang="en-AU" dirty="0"/>
          </a:p>
        </p:txBody>
      </p:sp>
      <p:sp>
        <p:nvSpPr>
          <p:cNvPr id="37" name="Text Placeholder 4">
            <a:extLst>
              <a:ext uri="{FF2B5EF4-FFF2-40B4-BE49-F238E27FC236}">
                <a16:creationId xmlns:a16="http://schemas.microsoft.com/office/drawing/2014/main" id="{BD2AD94A-FB14-B816-04EE-01F2671A1EE5}"/>
              </a:ext>
            </a:extLst>
          </p:cNvPr>
          <p:cNvSpPr>
            <a:spLocks noGrp="1"/>
          </p:cNvSpPr>
          <p:nvPr>
            <p:ph type="body" sz="quarter" idx="33"/>
          </p:nvPr>
        </p:nvSpPr>
        <p:spPr>
          <a:xfrm>
            <a:off x="5204692" y="5060552"/>
            <a:ext cx="6111006" cy="517814"/>
          </a:xfrm>
        </p:spPr>
        <p:txBody>
          <a:bodyPr anchor="ctr">
            <a:noAutofit/>
          </a:bodyPr>
          <a:lstStyle>
            <a:lvl1pPr marL="0" indent="0">
              <a:buNone/>
              <a:defRPr sz="1000">
                <a:latin typeface="Aptos Display" panose="020B0004020202020204" pitchFamily="34" charset="0"/>
              </a:defRPr>
            </a:lvl1pPr>
            <a:lvl2pPr>
              <a:defRPr sz="1200"/>
            </a:lvl2pPr>
            <a:lvl3pPr>
              <a:defRPr sz="1200"/>
            </a:lvl3pPr>
            <a:lvl4pPr>
              <a:defRPr sz="1200"/>
            </a:lvl4pPr>
            <a:lvl5pPr>
              <a:defRPr sz="1200"/>
            </a:lvl5pPr>
          </a:lstStyle>
          <a:p>
            <a:pPr lvl="0"/>
            <a:endParaRPr lang="en-AU" dirty="0"/>
          </a:p>
        </p:txBody>
      </p:sp>
      <p:sp>
        <p:nvSpPr>
          <p:cNvPr id="38" name="Text Placeholder 4">
            <a:extLst>
              <a:ext uri="{FF2B5EF4-FFF2-40B4-BE49-F238E27FC236}">
                <a16:creationId xmlns:a16="http://schemas.microsoft.com/office/drawing/2014/main" id="{07C38F68-5E1B-D90A-1DAB-0A812D033D93}"/>
              </a:ext>
            </a:extLst>
          </p:cNvPr>
          <p:cNvSpPr>
            <a:spLocks noGrp="1"/>
          </p:cNvSpPr>
          <p:nvPr>
            <p:ph type="body" sz="quarter" idx="34"/>
          </p:nvPr>
        </p:nvSpPr>
        <p:spPr>
          <a:xfrm>
            <a:off x="2918692" y="5578366"/>
            <a:ext cx="2189018" cy="517814"/>
          </a:xfrm>
        </p:spPr>
        <p:txBody>
          <a:bodyPr anchor="ctr">
            <a:noAutofit/>
          </a:bodyPr>
          <a:lstStyle>
            <a:lvl1pPr marL="0" indent="0">
              <a:buNone/>
              <a:defRPr sz="1000">
                <a:latin typeface="Aptos Display" panose="020B0004020202020204" pitchFamily="34" charset="0"/>
              </a:defRPr>
            </a:lvl1pPr>
            <a:lvl2pPr>
              <a:defRPr sz="1200"/>
            </a:lvl2pPr>
            <a:lvl3pPr>
              <a:defRPr sz="1200"/>
            </a:lvl3pPr>
            <a:lvl4pPr>
              <a:defRPr sz="1200"/>
            </a:lvl4pPr>
            <a:lvl5pPr>
              <a:defRPr sz="1200"/>
            </a:lvl5pPr>
          </a:lstStyle>
          <a:p>
            <a:pPr lvl="0"/>
            <a:endParaRPr lang="en-AU" dirty="0"/>
          </a:p>
        </p:txBody>
      </p:sp>
      <p:sp>
        <p:nvSpPr>
          <p:cNvPr id="39" name="Text Placeholder 4">
            <a:extLst>
              <a:ext uri="{FF2B5EF4-FFF2-40B4-BE49-F238E27FC236}">
                <a16:creationId xmlns:a16="http://schemas.microsoft.com/office/drawing/2014/main" id="{C7E0D8F5-7655-DCF5-2330-C97F69C8BF8A}"/>
              </a:ext>
            </a:extLst>
          </p:cNvPr>
          <p:cNvSpPr>
            <a:spLocks noGrp="1"/>
          </p:cNvSpPr>
          <p:nvPr>
            <p:ph type="body" sz="quarter" idx="35"/>
          </p:nvPr>
        </p:nvSpPr>
        <p:spPr>
          <a:xfrm>
            <a:off x="5204692" y="5578366"/>
            <a:ext cx="6111006" cy="517814"/>
          </a:xfrm>
        </p:spPr>
        <p:txBody>
          <a:bodyPr anchor="ctr">
            <a:noAutofit/>
          </a:bodyPr>
          <a:lstStyle>
            <a:lvl1pPr marL="0" indent="0">
              <a:buNone/>
              <a:defRPr sz="1000">
                <a:latin typeface="Aptos Display" panose="020B0004020202020204" pitchFamily="34" charset="0"/>
              </a:defRPr>
            </a:lvl1pPr>
            <a:lvl2pPr>
              <a:defRPr sz="1200"/>
            </a:lvl2pPr>
            <a:lvl3pPr>
              <a:defRPr sz="1200"/>
            </a:lvl3pPr>
            <a:lvl4pPr>
              <a:defRPr sz="1200"/>
            </a:lvl4pPr>
            <a:lvl5pPr>
              <a:defRPr sz="1200"/>
            </a:lvl5pPr>
          </a:lstStyle>
          <a:p>
            <a:pPr lvl="0"/>
            <a:endParaRPr lang="en-AU" dirty="0"/>
          </a:p>
        </p:txBody>
      </p:sp>
    </p:spTree>
    <p:extLst>
      <p:ext uri="{BB962C8B-B14F-4D97-AF65-F5344CB8AC3E}">
        <p14:creationId xmlns:p14="http://schemas.microsoft.com/office/powerpoint/2010/main" val="40000638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 JTA - Load and Hand">
    <p:spTree>
      <p:nvGrpSpPr>
        <p:cNvPr id="1" name=""/>
        <p:cNvGrpSpPr/>
        <p:nvPr/>
      </p:nvGrpSpPr>
      <p:grpSpPr>
        <a:xfrm>
          <a:off x="0" y="0"/>
          <a:ext cx="0" cy="0"/>
          <a:chOff x="0" y="0"/>
          <a:chExt cx="0" cy="0"/>
        </a:xfrm>
      </p:grpSpPr>
      <p:graphicFrame>
        <p:nvGraphicFramePr>
          <p:cNvPr id="3" name="Table 7">
            <a:extLst>
              <a:ext uri="{FF2B5EF4-FFF2-40B4-BE49-F238E27FC236}">
                <a16:creationId xmlns:a16="http://schemas.microsoft.com/office/drawing/2014/main" id="{2890BBF9-F979-231C-F27D-65D86A020C90}"/>
              </a:ext>
            </a:extLst>
          </p:cNvPr>
          <p:cNvGraphicFramePr>
            <a:graphicFrameLocks/>
          </p:cNvGraphicFramePr>
          <p:nvPr userDrawn="1">
            <p:extLst>
              <p:ext uri="{D42A27DB-BD31-4B8C-83A1-F6EECF244321}">
                <p14:modId xmlns:p14="http://schemas.microsoft.com/office/powerpoint/2010/main" val="4107064268"/>
              </p:ext>
            </p:extLst>
          </p:nvPr>
        </p:nvGraphicFramePr>
        <p:xfrm>
          <a:off x="800099" y="1279634"/>
          <a:ext cx="10515600" cy="4464000"/>
        </p:xfrm>
        <a:graphic>
          <a:graphicData uri="http://schemas.openxmlformats.org/drawingml/2006/table">
            <a:tbl>
              <a:tblPr firstRow="1" bandRow="1">
                <a:tableStyleId>{5C22544A-7EE6-4342-B048-85BDC9FD1C3A}</a:tableStyleId>
              </a:tblPr>
              <a:tblGrid>
                <a:gridCol w="2107119">
                  <a:extLst>
                    <a:ext uri="{9D8B030D-6E8A-4147-A177-3AD203B41FA5}">
                      <a16:colId xmlns:a16="http://schemas.microsoft.com/office/drawing/2014/main" val="157154589"/>
                    </a:ext>
                  </a:extLst>
                </a:gridCol>
                <a:gridCol w="1787795">
                  <a:extLst>
                    <a:ext uri="{9D8B030D-6E8A-4147-A177-3AD203B41FA5}">
                      <a16:colId xmlns:a16="http://schemas.microsoft.com/office/drawing/2014/main" val="4009441211"/>
                    </a:ext>
                  </a:extLst>
                </a:gridCol>
                <a:gridCol w="1627878">
                  <a:extLst>
                    <a:ext uri="{9D8B030D-6E8A-4147-A177-3AD203B41FA5}">
                      <a16:colId xmlns:a16="http://schemas.microsoft.com/office/drawing/2014/main" val="1830137330"/>
                    </a:ext>
                  </a:extLst>
                </a:gridCol>
                <a:gridCol w="4992808">
                  <a:extLst>
                    <a:ext uri="{9D8B030D-6E8A-4147-A177-3AD203B41FA5}">
                      <a16:colId xmlns:a16="http://schemas.microsoft.com/office/drawing/2014/main" val="2297640755"/>
                    </a:ext>
                  </a:extLst>
                </a:gridCol>
              </a:tblGrid>
              <a:tr h="360000">
                <a:tc>
                  <a:txBody>
                    <a:bodyPr/>
                    <a:lstStyle/>
                    <a:p>
                      <a:pPr algn="l"/>
                      <a:r>
                        <a:rPr lang="en-US" sz="1400" b="0" i="0" dirty="0">
                          <a:latin typeface="News Gothic MT" panose="020B0503020103020203" pitchFamily="34" charset="0"/>
                          <a:cs typeface="DIN Pro Regular" panose="020B0504020101020102" pitchFamily="34" charset="0"/>
                        </a:rPr>
                        <a:t>Task Demand</a:t>
                      </a:r>
                    </a:p>
                  </a:txBody>
                  <a:tcPr anchor="ctr">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23408B"/>
                    </a:solidFill>
                  </a:tcPr>
                </a:tc>
                <a:tc>
                  <a:txBody>
                    <a:bodyPr/>
                    <a:lstStyle/>
                    <a:p>
                      <a:pPr algn="ctr"/>
                      <a:r>
                        <a:rPr lang="en-US" sz="1400" b="0" i="0" dirty="0">
                          <a:latin typeface="News Gothic MT" panose="020B0503020103020203" pitchFamily="34" charset="0"/>
                          <a:cs typeface="DIN Pro Regular" panose="020B0504020101020102" pitchFamily="34" charset="0"/>
                        </a:rPr>
                        <a:t>Frequency</a:t>
                      </a:r>
                    </a:p>
                  </a:txBody>
                  <a:tcPr anchor="ctr">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23408B"/>
                    </a:solidFill>
                  </a:tcPr>
                </a:tc>
                <a:tc>
                  <a:txBody>
                    <a:bodyPr/>
                    <a:lstStyle/>
                    <a:p>
                      <a:pPr algn="ctr"/>
                      <a:r>
                        <a:rPr lang="en-US" sz="1400" b="0" i="0" dirty="0">
                          <a:latin typeface="News Gothic MT" panose="020B0503020103020203" pitchFamily="34" charset="0"/>
                          <a:cs typeface="DIN Pro Regular" panose="020B0504020101020102" pitchFamily="34" charset="0"/>
                        </a:rPr>
                        <a:t>Load (kg)</a:t>
                      </a:r>
                    </a:p>
                  </a:txBody>
                  <a:tcPr anchor="ctr">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23408B"/>
                    </a:solidFill>
                  </a:tcPr>
                </a:tc>
                <a:tc>
                  <a:txBody>
                    <a:bodyPr/>
                    <a:lstStyle/>
                    <a:p>
                      <a:pPr algn="ctr"/>
                      <a:r>
                        <a:rPr lang="en-US" sz="1400" b="0" i="0" dirty="0">
                          <a:latin typeface="News Gothic MT" panose="020B0503020103020203" pitchFamily="34" charset="0"/>
                          <a:cs typeface="DIN Pro Regular" panose="020B0504020101020102" pitchFamily="34" charset="0"/>
                        </a:rPr>
                        <a:t>Comments</a:t>
                      </a:r>
                    </a:p>
                  </a:txBody>
                  <a:tcPr anchor="ctr">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23408B"/>
                    </a:solidFill>
                  </a:tcPr>
                </a:tc>
                <a:extLst>
                  <a:ext uri="{0D108BD9-81ED-4DB2-BD59-A6C34878D82A}">
                    <a16:rowId xmlns:a16="http://schemas.microsoft.com/office/drawing/2014/main" val="1833615476"/>
                  </a:ext>
                </a:extLst>
              </a:tr>
              <a:tr h="684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0" i="0" dirty="0">
                          <a:solidFill>
                            <a:schemeClr val="tx1"/>
                          </a:solidFill>
                          <a:latin typeface="Aptos Display" panose="020B0004020202020204" pitchFamily="34" charset="0"/>
                          <a:cs typeface="DIN Pro Regular" panose="020B0504020101020102" pitchFamily="34" charset="0"/>
                        </a:rPr>
                        <a:t>Lifting – Below waist</a:t>
                      </a:r>
                    </a:p>
                  </a:txBody>
                  <a:tcPr anchor="ctr">
                    <a:lnT w="38100" cap="flat" cmpd="sng" algn="ctr">
                      <a:no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000" b="0" i="0" dirty="0">
                        <a:solidFill>
                          <a:schemeClr val="tx1"/>
                        </a:solidFill>
                        <a:latin typeface="News Gothic MT" panose="020B0503020103020203" pitchFamily="34" charset="0"/>
                        <a:cs typeface="DIN Pro Regular" panose="020B0504020101020102" pitchFamily="34" charset="0"/>
                      </a:endParaRPr>
                    </a:p>
                  </a:txBody>
                  <a:tcPr anchor="ctr">
                    <a:lnT w="38100" cap="flat" cmpd="sng" algn="ctr">
                      <a:no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rgbClr val="24A8C0">
                        <a:alpha val="5098"/>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000" b="0" i="0" dirty="0">
                        <a:solidFill>
                          <a:schemeClr val="tx1"/>
                        </a:solidFill>
                        <a:latin typeface="News Gothic MT" panose="020B0503020103020203" pitchFamily="34" charset="0"/>
                        <a:cs typeface="DIN Pro Regular" panose="020B0504020101020102" pitchFamily="34" charset="0"/>
                      </a:endParaRPr>
                    </a:p>
                  </a:txBody>
                  <a:tcPr anchor="ctr">
                    <a:lnT w="38100" cap="flat" cmpd="sng" algn="ctr">
                      <a:no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rgbClr val="24A8C0">
                        <a:alpha val="5098"/>
                      </a:srgbClr>
                    </a:solidFill>
                  </a:tcPr>
                </a:tc>
                <a:tc>
                  <a:txBody>
                    <a:bodyPr/>
                    <a:lstStyle/>
                    <a:p>
                      <a:pPr algn="ctr"/>
                      <a:endParaRPr lang="en-US" sz="1000" b="0" i="0" dirty="0">
                        <a:solidFill>
                          <a:schemeClr val="tx1"/>
                        </a:solidFill>
                        <a:latin typeface="News Gothic MT" panose="020B0503020103020203" pitchFamily="34" charset="0"/>
                        <a:cs typeface="DIN Pro Regular" panose="020B0504020101020102" pitchFamily="34" charset="0"/>
                      </a:endParaRPr>
                    </a:p>
                  </a:txBody>
                  <a:tcPr anchor="ctr">
                    <a:lnT w="38100" cap="flat" cmpd="sng" algn="ctr">
                      <a:no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rgbClr val="24A8C0">
                        <a:alpha val="5098"/>
                      </a:srgbClr>
                    </a:solidFill>
                  </a:tcPr>
                </a:tc>
                <a:extLst>
                  <a:ext uri="{0D108BD9-81ED-4DB2-BD59-A6C34878D82A}">
                    <a16:rowId xmlns:a16="http://schemas.microsoft.com/office/drawing/2014/main" val="4228673721"/>
                  </a:ext>
                </a:extLst>
              </a:tr>
              <a:tr h="684000">
                <a:tc>
                  <a:txBody>
                    <a:bodyPr/>
                    <a:lstStyle/>
                    <a:p>
                      <a:r>
                        <a:rPr lang="en-US" sz="1000" b="0" i="0" dirty="0">
                          <a:solidFill>
                            <a:schemeClr val="tx1"/>
                          </a:solidFill>
                          <a:latin typeface="Aptos Display" panose="020B0004020202020204" pitchFamily="34" charset="0"/>
                          <a:cs typeface="DIN Pro Regular" panose="020B0504020101020102" pitchFamily="34" charset="0"/>
                        </a:rPr>
                        <a:t>Lifting – Waist to Shoulder</a:t>
                      </a:r>
                    </a:p>
                  </a:txBody>
                  <a:tcPr anchor="ctr">
                    <a:lnT w="3175" cap="flat" cmpd="sng" algn="ctr">
                      <a:solidFill>
                        <a:schemeClr val="tx1">
                          <a:lumMod val="40000"/>
                          <a:lumOff val="60000"/>
                        </a:schemeClr>
                      </a:solid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0" i="0" dirty="0">
                        <a:solidFill>
                          <a:schemeClr val="tx1"/>
                        </a:solidFill>
                        <a:latin typeface="News Gothic MT" panose="020B0503020103020203" pitchFamily="34" charset="0"/>
                        <a:cs typeface="DIN Pro Regular" panose="020B0504020101020102" pitchFamily="34" charset="0"/>
                      </a:endParaRPr>
                    </a:p>
                  </a:txBody>
                  <a:tcPr anchor="ctr">
                    <a:lnT w="3175" cap="flat" cmpd="sng" algn="ctr">
                      <a:solidFill>
                        <a:schemeClr val="tx1">
                          <a:lumMod val="40000"/>
                          <a:lumOff val="60000"/>
                        </a:schemeClr>
                      </a:solid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rgbClr val="24A8C0">
                        <a:alpha val="5098"/>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0" i="0" dirty="0">
                        <a:solidFill>
                          <a:schemeClr val="tx1"/>
                        </a:solidFill>
                        <a:latin typeface="News Gothic MT" panose="020B0503020103020203" pitchFamily="34" charset="0"/>
                        <a:cs typeface="DIN Pro Regular" panose="020B0504020101020102" pitchFamily="34" charset="0"/>
                      </a:endParaRPr>
                    </a:p>
                  </a:txBody>
                  <a:tcPr anchor="ctr">
                    <a:lnT w="3175" cap="flat" cmpd="sng" algn="ctr">
                      <a:solidFill>
                        <a:schemeClr val="tx1">
                          <a:lumMod val="40000"/>
                          <a:lumOff val="60000"/>
                        </a:schemeClr>
                      </a:solid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rgbClr val="24A8C0">
                        <a:alpha val="5098"/>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i="0" dirty="0">
                        <a:solidFill>
                          <a:schemeClr val="tx1"/>
                        </a:solidFill>
                        <a:latin typeface="News Gothic MT" panose="020B0503020103020203" pitchFamily="34" charset="0"/>
                        <a:cs typeface="DIN Pro Regular" panose="020B0504020101020102" pitchFamily="34" charset="0"/>
                      </a:endParaRPr>
                    </a:p>
                  </a:txBody>
                  <a:tcPr anchor="ctr">
                    <a:lnT w="3175" cap="flat" cmpd="sng" algn="ctr">
                      <a:solidFill>
                        <a:schemeClr val="tx1">
                          <a:lumMod val="40000"/>
                          <a:lumOff val="60000"/>
                        </a:schemeClr>
                      </a:solid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rgbClr val="24A8C0">
                        <a:alpha val="5098"/>
                      </a:srgbClr>
                    </a:solidFill>
                  </a:tcPr>
                </a:tc>
                <a:extLst>
                  <a:ext uri="{0D108BD9-81ED-4DB2-BD59-A6C34878D82A}">
                    <a16:rowId xmlns:a16="http://schemas.microsoft.com/office/drawing/2014/main" val="3405646723"/>
                  </a:ext>
                </a:extLst>
              </a:tr>
              <a:tr h="684000">
                <a:tc>
                  <a:txBody>
                    <a:bodyPr/>
                    <a:lstStyle/>
                    <a:p>
                      <a:r>
                        <a:rPr lang="en-US" sz="1000" b="0" i="0" dirty="0">
                          <a:solidFill>
                            <a:schemeClr val="tx1"/>
                          </a:solidFill>
                          <a:latin typeface="Aptos Display" panose="020B0004020202020204" pitchFamily="34" charset="0"/>
                          <a:cs typeface="DIN Pro Regular" panose="020B0504020101020102" pitchFamily="34" charset="0"/>
                        </a:rPr>
                        <a:t>Lifting – Shoulder to Overhead</a:t>
                      </a:r>
                    </a:p>
                  </a:txBody>
                  <a:tcPr anchor="ctr">
                    <a:lnT w="3175" cap="flat" cmpd="sng" algn="ctr">
                      <a:solidFill>
                        <a:schemeClr val="tx1">
                          <a:lumMod val="40000"/>
                          <a:lumOff val="60000"/>
                        </a:schemeClr>
                      </a:solid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0" i="0" dirty="0">
                        <a:solidFill>
                          <a:schemeClr val="tx1"/>
                        </a:solidFill>
                        <a:latin typeface="News Gothic MT" panose="020B0503020103020203" pitchFamily="34" charset="0"/>
                        <a:cs typeface="DIN Pro Regular" panose="020B0504020101020102" pitchFamily="34" charset="0"/>
                      </a:endParaRPr>
                    </a:p>
                  </a:txBody>
                  <a:tcPr anchor="ctr">
                    <a:lnT w="3175" cap="flat" cmpd="sng" algn="ctr">
                      <a:solidFill>
                        <a:schemeClr val="tx1">
                          <a:lumMod val="40000"/>
                          <a:lumOff val="60000"/>
                        </a:schemeClr>
                      </a:solid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rgbClr val="24A8C0">
                        <a:alpha val="5098"/>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0" i="0" dirty="0">
                        <a:solidFill>
                          <a:schemeClr val="tx1"/>
                        </a:solidFill>
                        <a:latin typeface="News Gothic MT" panose="020B0503020103020203" pitchFamily="34" charset="0"/>
                        <a:cs typeface="DIN Pro Regular" panose="020B0504020101020102" pitchFamily="34" charset="0"/>
                      </a:endParaRPr>
                    </a:p>
                  </a:txBody>
                  <a:tcPr anchor="ctr">
                    <a:lnT w="3175" cap="flat" cmpd="sng" algn="ctr">
                      <a:solidFill>
                        <a:schemeClr val="tx1">
                          <a:lumMod val="40000"/>
                          <a:lumOff val="60000"/>
                        </a:schemeClr>
                      </a:solid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rgbClr val="24A8C0">
                        <a:alpha val="5098"/>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i="0" dirty="0">
                        <a:solidFill>
                          <a:schemeClr val="tx1"/>
                        </a:solidFill>
                        <a:latin typeface="News Gothic MT" panose="020B0503020103020203" pitchFamily="34" charset="0"/>
                        <a:cs typeface="DIN Pro Regular" panose="020B0504020101020102" pitchFamily="34" charset="0"/>
                      </a:endParaRPr>
                    </a:p>
                  </a:txBody>
                  <a:tcPr anchor="ctr">
                    <a:lnT w="3175" cap="flat" cmpd="sng" algn="ctr">
                      <a:solidFill>
                        <a:schemeClr val="tx1">
                          <a:lumMod val="40000"/>
                          <a:lumOff val="60000"/>
                        </a:schemeClr>
                      </a:solid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rgbClr val="24A8C0">
                        <a:alpha val="5098"/>
                      </a:srgbClr>
                    </a:solidFill>
                  </a:tcPr>
                </a:tc>
                <a:extLst>
                  <a:ext uri="{0D108BD9-81ED-4DB2-BD59-A6C34878D82A}">
                    <a16:rowId xmlns:a16="http://schemas.microsoft.com/office/drawing/2014/main" val="2154934696"/>
                  </a:ext>
                </a:extLst>
              </a:tr>
              <a:tr h="684000">
                <a:tc>
                  <a:txBody>
                    <a:bodyPr/>
                    <a:lstStyle/>
                    <a:p>
                      <a:r>
                        <a:rPr lang="en-US" sz="1000" b="0" i="0" dirty="0">
                          <a:solidFill>
                            <a:schemeClr val="tx1"/>
                          </a:solidFill>
                          <a:latin typeface="Aptos Display" panose="020B0004020202020204" pitchFamily="34" charset="0"/>
                          <a:cs typeface="DIN Pro Regular" panose="020B0504020101020102" pitchFamily="34" charset="0"/>
                        </a:rPr>
                        <a:t>Pushing </a:t>
                      </a:r>
                    </a:p>
                  </a:txBody>
                  <a:tcPr anchor="ctr">
                    <a:lnT w="3175" cap="flat" cmpd="sng" algn="ctr">
                      <a:solidFill>
                        <a:schemeClr val="tx1">
                          <a:lumMod val="40000"/>
                          <a:lumOff val="60000"/>
                        </a:schemeClr>
                      </a:solid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0" i="0" dirty="0">
                        <a:solidFill>
                          <a:schemeClr val="tx1"/>
                        </a:solidFill>
                        <a:latin typeface="News Gothic MT" panose="020B0503020103020203" pitchFamily="34" charset="0"/>
                        <a:cs typeface="DIN Pro Regular" panose="020B0504020101020102" pitchFamily="34" charset="0"/>
                      </a:endParaRPr>
                    </a:p>
                  </a:txBody>
                  <a:tcPr anchor="ctr">
                    <a:lnT w="3175" cap="flat" cmpd="sng" algn="ctr">
                      <a:solidFill>
                        <a:schemeClr val="tx1">
                          <a:lumMod val="40000"/>
                          <a:lumOff val="60000"/>
                        </a:schemeClr>
                      </a:solid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rgbClr val="24A8C0">
                        <a:alpha val="5098"/>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0" i="0" dirty="0">
                        <a:solidFill>
                          <a:schemeClr val="tx1"/>
                        </a:solidFill>
                        <a:latin typeface="News Gothic MT" panose="020B0503020103020203" pitchFamily="34" charset="0"/>
                        <a:cs typeface="DIN Pro Regular" panose="020B0504020101020102" pitchFamily="34" charset="0"/>
                      </a:endParaRPr>
                    </a:p>
                  </a:txBody>
                  <a:tcPr anchor="ctr">
                    <a:lnT w="3175" cap="flat" cmpd="sng" algn="ctr">
                      <a:solidFill>
                        <a:schemeClr val="tx1">
                          <a:lumMod val="40000"/>
                          <a:lumOff val="60000"/>
                        </a:schemeClr>
                      </a:solid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rgbClr val="24A8C0">
                        <a:alpha val="5098"/>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i="0" dirty="0">
                        <a:solidFill>
                          <a:schemeClr val="tx1"/>
                        </a:solidFill>
                        <a:latin typeface="News Gothic MT" panose="020B0503020103020203" pitchFamily="34" charset="0"/>
                        <a:cs typeface="DIN Pro Regular" panose="020B0504020101020102" pitchFamily="34" charset="0"/>
                      </a:endParaRPr>
                    </a:p>
                  </a:txBody>
                  <a:tcPr anchor="ctr">
                    <a:lnT w="3175" cap="flat" cmpd="sng" algn="ctr">
                      <a:solidFill>
                        <a:schemeClr val="tx1">
                          <a:lumMod val="40000"/>
                          <a:lumOff val="60000"/>
                        </a:schemeClr>
                      </a:solid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rgbClr val="24A8C0">
                        <a:alpha val="5098"/>
                      </a:srgbClr>
                    </a:solidFill>
                  </a:tcPr>
                </a:tc>
                <a:extLst>
                  <a:ext uri="{0D108BD9-81ED-4DB2-BD59-A6C34878D82A}">
                    <a16:rowId xmlns:a16="http://schemas.microsoft.com/office/drawing/2014/main" val="2619985940"/>
                  </a:ext>
                </a:extLst>
              </a:tr>
              <a:tr h="684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a:solidFill>
                            <a:schemeClr val="tx1"/>
                          </a:solidFill>
                          <a:latin typeface="Aptos Display" panose="020B0004020202020204" pitchFamily="34" charset="0"/>
                          <a:cs typeface="DIN Pro Regular" panose="020B0504020101020102" pitchFamily="34" charset="0"/>
                        </a:rPr>
                        <a:t>Pulling</a:t>
                      </a:r>
                    </a:p>
                  </a:txBody>
                  <a:tcPr anchor="ctr">
                    <a:lnT w="3175" cap="flat" cmpd="sng" algn="ctr">
                      <a:solidFill>
                        <a:schemeClr val="tx1">
                          <a:lumMod val="40000"/>
                          <a:lumOff val="60000"/>
                        </a:schemeClr>
                      </a:solid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0" i="0" dirty="0">
                        <a:solidFill>
                          <a:schemeClr val="tx1"/>
                        </a:solidFill>
                        <a:latin typeface="News Gothic MT" panose="020B0503020103020203" pitchFamily="34" charset="0"/>
                        <a:cs typeface="DIN Pro Regular" panose="020B0504020101020102" pitchFamily="34" charset="0"/>
                      </a:endParaRPr>
                    </a:p>
                  </a:txBody>
                  <a:tcPr anchor="ctr">
                    <a:lnT w="3175" cap="flat" cmpd="sng" algn="ctr">
                      <a:solidFill>
                        <a:schemeClr val="tx1">
                          <a:lumMod val="40000"/>
                          <a:lumOff val="60000"/>
                        </a:schemeClr>
                      </a:solid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rgbClr val="24A8C0">
                        <a:alpha val="5098"/>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0" i="0" dirty="0">
                        <a:solidFill>
                          <a:schemeClr val="tx1"/>
                        </a:solidFill>
                        <a:latin typeface="News Gothic MT" panose="020B0503020103020203" pitchFamily="34" charset="0"/>
                        <a:cs typeface="DIN Pro Regular" panose="020B0504020101020102" pitchFamily="34" charset="0"/>
                      </a:endParaRPr>
                    </a:p>
                  </a:txBody>
                  <a:tcPr anchor="ctr">
                    <a:lnT w="3175" cap="flat" cmpd="sng" algn="ctr">
                      <a:solidFill>
                        <a:schemeClr val="tx1">
                          <a:lumMod val="40000"/>
                          <a:lumOff val="60000"/>
                        </a:schemeClr>
                      </a:solid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rgbClr val="24A8C0">
                        <a:alpha val="5098"/>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i="0" dirty="0">
                        <a:solidFill>
                          <a:schemeClr val="tx1"/>
                        </a:solidFill>
                        <a:latin typeface="News Gothic MT" panose="020B0503020103020203" pitchFamily="34" charset="0"/>
                        <a:cs typeface="DIN Pro Regular" panose="020B0504020101020102" pitchFamily="34" charset="0"/>
                      </a:endParaRPr>
                    </a:p>
                  </a:txBody>
                  <a:tcPr anchor="ctr">
                    <a:lnT w="3175" cap="flat" cmpd="sng" algn="ctr">
                      <a:solidFill>
                        <a:schemeClr val="tx1">
                          <a:lumMod val="40000"/>
                          <a:lumOff val="60000"/>
                        </a:schemeClr>
                      </a:solid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rgbClr val="24A8C0">
                        <a:alpha val="5098"/>
                      </a:srgbClr>
                    </a:solidFill>
                  </a:tcPr>
                </a:tc>
                <a:extLst>
                  <a:ext uri="{0D108BD9-81ED-4DB2-BD59-A6C34878D82A}">
                    <a16:rowId xmlns:a16="http://schemas.microsoft.com/office/drawing/2014/main" val="4156989170"/>
                  </a:ext>
                </a:extLst>
              </a:tr>
              <a:tr h="684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a:solidFill>
                            <a:schemeClr val="tx1"/>
                          </a:solidFill>
                          <a:latin typeface="Aptos Display" panose="020B0004020202020204" pitchFamily="34" charset="0"/>
                          <a:cs typeface="DIN Pro Regular" panose="020B0504020101020102" pitchFamily="34" charset="0"/>
                        </a:rPr>
                        <a:t>Carrying</a:t>
                      </a:r>
                    </a:p>
                  </a:txBody>
                  <a:tcPr anchor="ctr">
                    <a:lnT w="3175" cap="flat" cmpd="sng" algn="ctr">
                      <a:solidFill>
                        <a:schemeClr val="tx1">
                          <a:lumMod val="40000"/>
                          <a:lumOff val="60000"/>
                        </a:schemeClr>
                      </a:solid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0" i="0" dirty="0">
                        <a:solidFill>
                          <a:schemeClr val="tx1"/>
                        </a:solidFill>
                        <a:latin typeface="News Gothic MT" panose="020B0503020103020203" pitchFamily="34" charset="0"/>
                        <a:cs typeface="DIN Pro Regular" panose="020B0504020101020102" pitchFamily="34" charset="0"/>
                      </a:endParaRPr>
                    </a:p>
                  </a:txBody>
                  <a:tcPr anchor="ctr">
                    <a:lnT w="3175" cap="flat" cmpd="sng" algn="ctr">
                      <a:solidFill>
                        <a:schemeClr val="tx1">
                          <a:lumMod val="40000"/>
                          <a:lumOff val="60000"/>
                        </a:schemeClr>
                      </a:solid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rgbClr val="24A8C0">
                        <a:alpha val="5098"/>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0" i="0" dirty="0">
                        <a:solidFill>
                          <a:schemeClr val="tx1"/>
                        </a:solidFill>
                        <a:latin typeface="News Gothic MT" panose="020B0503020103020203" pitchFamily="34" charset="0"/>
                        <a:cs typeface="DIN Pro Regular" panose="020B0504020101020102" pitchFamily="34" charset="0"/>
                      </a:endParaRPr>
                    </a:p>
                  </a:txBody>
                  <a:tcPr anchor="ctr">
                    <a:lnT w="3175" cap="flat" cmpd="sng" algn="ctr">
                      <a:solidFill>
                        <a:schemeClr val="tx1">
                          <a:lumMod val="40000"/>
                          <a:lumOff val="60000"/>
                        </a:schemeClr>
                      </a:solid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rgbClr val="24A8C0">
                        <a:alpha val="5098"/>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i="0" dirty="0">
                        <a:solidFill>
                          <a:schemeClr val="tx1"/>
                        </a:solidFill>
                        <a:latin typeface="News Gothic MT" panose="020B0503020103020203" pitchFamily="34" charset="0"/>
                        <a:cs typeface="DIN Pro Regular" panose="020B0504020101020102" pitchFamily="34" charset="0"/>
                      </a:endParaRPr>
                    </a:p>
                  </a:txBody>
                  <a:tcPr anchor="ctr">
                    <a:lnT w="3175" cap="flat" cmpd="sng" algn="ctr">
                      <a:solidFill>
                        <a:schemeClr val="tx1">
                          <a:lumMod val="40000"/>
                          <a:lumOff val="60000"/>
                        </a:schemeClr>
                      </a:solid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rgbClr val="24A8C0">
                        <a:alpha val="5098"/>
                      </a:srgbClr>
                    </a:solidFill>
                  </a:tcPr>
                </a:tc>
                <a:extLst>
                  <a:ext uri="{0D108BD9-81ED-4DB2-BD59-A6C34878D82A}">
                    <a16:rowId xmlns:a16="http://schemas.microsoft.com/office/drawing/2014/main" val="1104746389"/>
                  </a:ext>
                </a:extLst>
              </a:tr>
            </a:tbl>
          </a:graphicData>
        </a:graphic>
      </p:graphicFrame>
      <p:sp>
        <p:nvSpPr>
          <p:cNvPr id="6" name="TextBox 5">
            <a:extLst>
              <a:ext uri="{FF2B5EF4-FFF2-40B4-BE49-F238E27FC236}">
                <a16:creationId xmlns:a16="http://schemas.microsoft.com/office/drawing/2014/main" id="{37F73776-4C1B-B395-E44D-C1841FE13114}"/>
              </a:ext>
            </a:extLst>
          </p:cNvPr>
          <p:cNvSpPr txBox="1"/>
          <p:nvPr userDrawn="1"/>
        </p:nvSpPr>
        <p:spPr>
          <a:xfrm>
            <a:off x="800099" y="444753"/>
            <a:ext cx="6095316" cy="646331"/>
          </a:xfrm>
          <a:prstGeom prst="rect">
            <a:avLst/>
          </a:prstGeom>
          <a:noFill/>
        </p:spPr>
        <p:txBody>
          <a:bodyPr wrap="square">
            <a:spAutoFit/>
          </a:bodyPr>
          <a:lstStyle/>
          <a:p>
            <a:r>
              <a:rPr lang="en-US" sz="3600" b="0" dirty="0">
                <a:solidFill>
                  <a:srgbClr val="23408B"/>
                </a:solidFill>
                <a:latin typeface="Aptos Display" panose="020B0004020202020204" pitchFamily="34" charset="0"/>
              </a:rPr>
              <a:t>Load Requirements</a:t>
            </a:r>
            <a:endParaRPr lang="en-AU" sz="3600" b="0" dirty="0">
              <a:solidFill>
                <a:srgbClr val="23408B"/>
              </a:solidFill>
              <a:latin typeface="Aptos Display" panose="020B0004020202020204" pitchFamily="34" charset="0"/>
            </a:endParaRPr>
          </a:p>
        </p:txBody>
      </p:sp>
      <p:sp>
        <p:nvSpPr>
          <p:cNvPr id="20" name="Text Placeholder 19">
            <a:extLst>
              <a:ext uri="{FF2B5EF4-FFF2-40B4-BE49-F238E27FC236}">
                <a16:creationId xmlns:a16="http://schemas.microsoft.com/office/drawing/2014/main" id="{0F759F88-EE77-FF07-4255-B4492DDE2D57}"/>
              </a:ext>
            </a:extLst>
          </p:cNvPr>
          <p:cNvSpPr>
            <a:spLocks noGrp="1"/>
          </p:cNvSpPr>
          <p:nvPr>
            <p:ph type="body" sz="quarter" idx="24"/>
          </p:nvPr>
        </p:nvSpPr>
        <p:spPr>
          <a:xfrm>
            <a:off x="2900362" y="1604963"/>
            <a:ext cx="1764001" cy="685655"/>
          </a:xfrm>
        </p:spPr>
        <p:txBody>
          <a:bodyPr anchor="ctr">
            <a:noAutofit/>
          </a:bodyPr>
          <a:lstStyle>
            <a:lvl1pPr marL="0" indent="0" algn="ctr">
              <a:buNone/>
              <a:defRPr sz="1000">
                <a:solidFill>
                  <a:schemeClr val="tx1"/>
                </a:solidFill>
                <a:latin typeface="Aptos Display" panose="020B0004020202020204" pitchFamily="34" charset="0"/>
              </a:defRPr>
            </a:lvl1pPr>
            <a:lvl2pPr>
              <a:defRPr sz="1200"/>
            </a:lvl2pPr>
            <a:lvl3pPr>
              <a:defRPr sz="1200"/>
            </a:lvl3pPr>
            <a:lvl4pPr>
              <a:defRPr sz="1200"/>
            </a:lvl4pPr>
            <a:lvl5pPr>
              <a:defRPr sz="1200"/>
            </a:lvl5pPr>
          </a:lstStyle>
          <a:p>
            <a:pPr lvl="0"/>
            <a:endParaRPr lang="en-AU" dirty="0"/>
          </a:p>
        </p:txBody>
      </p:sp>
      <p:sp>
        <p:nvSpPr>
          <p:cNvPr id="33" name="Text Placeholder 19">
            <a:extLst>
              <a:ext uri="{FF2B5EF4-FFF2-40B4-BE49-F238E27FC236}">
                <a16:creationId xmlns:a16="http://schemas.microsoft.com/office/drawing/2014/main" id="{85DF7B3F-3D22-88CA-3365-75CC48386632}"/>
              </a:ext>
            </a:extLst>
          </p:cNvPr>
          <p:cNvSpPr>
            <a:spLocks noGrp="1"/>
          </p:cNvSpPr>
          <p:nvPr>
            <p:ph type="body" sz="quarter" idx="30"/>
          </p:nvPr>
        </p:nvSpPr>
        <p:spPr>
          <a:xfrm>
            <a:off x="4664361" y="1611329"/>
            <a:ext cx="1644074" cy="679289"/>
          </a:xfrm>
        </p:spPr>
        <p:txBody>
          <a:bodyPr anchor="ctr">
            <a:noAutofit/>
          </a:bodyPr>
          <a:lstStyle>
            <a:lvl1pPr marL="0" indent="0" algn="ctr">
              <a:buNone/>
              <a:defRPr sz="1000">
                <a:solidFill>
                  <a:schemeClr val="tx1"/>
                </a:solidFill>
                <a:latin typeface="Aptos Display" panose="020B0004020202020204" pitchFamily="34" charset="0"/>
              </a:defRPr>
            </a:lvl1pPr>
            <a:lvl2pPr>
              <a:defRPr sz="1200"/>
            </a:lvl2pPr>
            <a:lvl3pPr>
              <a:defRPr sz="1200"/>
            </a:lvl3pPr>
            <a:lvl4pPr>
              <a:defRPr sz="1200"/>
            </a:lvl4pPr>
            <a:lvl5pPr>
              <a:defRPr sz="1200"/>
            </a:lvl5pPr>
          </a:lstStyle>
          <a:p>
            <a:pPr lvl="0"/>
            <a:endParaRPr lang="en-AU" dirty="0"/>
          </a:p>
        </p:txBody>
      </p:sp>
      <p:sp>
        <p:nvSpPr>
          <p:cNvPr id="39" name="Text Placeholder 19">
            <a:extLst>
              <a:ext uri="{FF2B5EF4-FFF2-40B4-BE49-F238E27FC236}">
                <a16:creationId xmlns:a16="http://schemas.microsoft.com/office/drawing/2014/main" id="{3D1F3C6C-1BEF-837C-5847-CA6DEF980205}"/>
              </a:ext>
            </a:extLst>
          </p:cNvPr>
          <p:cNvSpPr>
            <a:spLocks noGrp="1"/>
          </p:cNvSpPr>
          <p:nvPr>
            <p:ph type="body" sz="quarter" idx="36"/>
          </p:nvPr>
        </p:nvSpPr>
        <p:spPr>
          <a:xfrm>
            <a:off x="6366867" y="1613907"/>
            <a:ext cx="4948832" cy="676711"/>
          </a:xfrm>
        </p:spPr>
        <p:txBody>
          <a:bodyPr anchor="ctr">
            <a:noAutofit/>
          </a:bodyPr>
          <a:lstStyle>
            <a:lvl1pPr marL="0" indent="0" algn="ctr">
              <a:buNone/>
              <a:defRPr sz="1000">
                <a:solidFill>
                  <a:schemeClr val="tx1"/>
                </a:solidFill>
                <a:latin typeface="Aptos Display" panose="020B0004020202020204" pitchFamily="34" charset="0"/>
              </a:defRPr>
            </a:lvl1pPr>
            <a:lvl2pPr>
              <a:defRPr sz="1200"/>
            </a:lvl2pPr>
            <a:lvl3pPr>
              <a:defRPr sz="1200"/>
            </a:lvl3pPr>
            <a:lvl4pPr>
              <a:defRPr sz="1200"/>
            </a:lvl4pPr>
            <a:lvl5pPr>
              <a:defRPr sz="1200"/>
            </a:lvl5pPr>
          </a:lstStyle>
          <a:p>
            <a:pPr lvl="0"/>
            <a:endParaRPr lang="en-AU" dirty="0"/>
          </a:p>
        </p:txBody>
      </p:sp>
      <p:sp>
        <p:nvSpPr>
          <p:cNvPr id="14" name="Text Placeholder 19">
            <a:extLst>
              <a:ext uri="{FF2B5EF4-FFF2-40B4-BE49-F238E27FC236}">
                <a16:creationId xmlns:a16="http://schemas.microsoft.com/office/drawing/2014/main" id="{F5ADD2DE-35E3-0B00-792B-08CC84CDB603}"/>
              </a:ext>
            </a:extLst>
          </p:cNvPr>
          <p:cNvSpPr>
            <a:spLocks noGrp="1"/>
          </p:cNvSpPr>
          <p:nvPr>
            <p:ph type="body" sz="quarter" idx="37"/>
          </p:nvPr>
        </p:nvSpPr>
        <p:spPr>
          <a:xfrm>
            <a:off x="2900360" y="2301602"/>
            <a:ext cx="1764001" cy="685655"/>
          </a:xfrm>
        </p:spPr>
        <p:txBody>
          <a:bodyPr anchor="ctr">
            <a:noAutofit/>
          </a:bodyPr>
          <a:lstStyle>
            <a:lvl1pPr marL="0" indent="0" algn="ctr">
              <a:buNone/>
              <a:defRPr sz="1000">
                <a:solidFill>
                  <a:schemeClr val="tx1"/>
                </a:solidFill>
                <a:latin typeface="Aptos Display" panose="020B0004020202020204" pitchFamily="34" charset="0"/>
              </a:defRPr>
            </a:lvl1pPr>
            <a:lvl2pPr>
              <a:defRPr sz="1200"/>
            </a:lvl2pPr>
            <a:lvl3pPr>
              <a:defRPr sz="1200"/>
            </a:lvl3pPr>
            <a:lvl4pPr>
              <a:defRPr sz="1200"/>
            </a:lvl4pPr>
            <a:lvl5pPr>
              <a:defRPr sz="1200"/>
            </a:lvl5pPr>
          </a:lstStyle>
          <a:p>
            <a:pPr lvl="0"/>
            <a:endParaRPr lang="en-AU" dirty="0"/>
          </a:p>
        </p:txBody>
      </p:sp>
      <p:sp>
        <p:nvSpPr>
          <p:cNvPr id="19" name="Text Placeholder 19">
            <a:extLst>
              <a:ext uri="{FF2B5EF4-FFF2-40B4-BE49-F238E27FC236}">
                <a16:creationId xmlns:a16="http://schemas.microsoft.com/office/drawing/2014/main" id="{438DD050-3B3B-9A7C-5226-76788B7E672F}"/>
              </a:ext>
            </a:extLst>
          </p:cNvPr>
          <p:cNvSpPr>
            <a:spLocks noGrp="1"/>
          </p:cNvSpPr>
          <p:nvPr>
            <p:ph type="body" sz="quarter" idx="38"/>
          </p:nvPr>
        </p:nvSpPr>
        <p:spPr>
          <a:xfrm>
            <a:off x="4664359" y="2307968"/>
            <a:ext cx="1644074" cy="679289"/>
          </a:xfrm>
        </p:spPr>
        <p:txBody>
          <a:bodyPr anchor="ctr">
            <a:noAutofit/>
          </a:bodyPr>
          <a:lstStyle>
            <a:lvl1pPr marL="0" indent="0" algn="ctr">
              <a:buNone/>
              <a:defRPr sz="1000">
                <a:solidFill>
                  <a:schemeClr val="tx1"/>
                </a:solidFill>
                <a:latin typeface="Aptos Display" panose="020B0004020202020204" pitchFamily="34" charset="0"/>
              </a:defRPr>
            </a:lvl1pPr>
            <a:lvl2pPr>
              <a:defRPr sz="1200"/>
            </a:lvl2pPr>
            <a:lvl3pPr>
              <a:defRPr sz="1200"/>
            </a:lvl3pPr>
            <a:lvl4pPr>
              <a:defRPr sz="1200"/>
            </a:lvl4pPr>
            <a:lvl5pPr>
              <a:defRPr sz="1200"/>
            </a:lvl5pPr>
          </a:lstStyle>
          <a:p>
            <a:pPr lvl="0"/>
            <a:endParaRPr lang="en-AU" dirty="0"/>
          </a:p>
        </p:txBody>
      </p:sp>
      <p:sp>
        <p:nvSpPr>
          <p:cNvPr id="26" name="Text Placeholder 19">
            <a:extLst>
              <a:ext uri="{FF2B5EF4-FFF2-40B4-BE49-F238E27FC236}">
                <a16:creationId xmlns:a16="http://schemas.microsoft.com/office/drawing/2014/main" id="{3A1DAF97-F658-E5BB-7306-31D09A2B8106}"/>
              </a:ext>
            </a:extLst>
          </p:cNvPr>
          <p:cNvSpPr>
            <a:spLocks noGrp="1"/>
          </p:cNvSpPr>
          <p:nvPr>
            <p:ph type="body" sz="quarter" idx="39"/>
          </p:nvPr>
        </p:nvSpPr>
        <p:spPr>
          <a:xfrm>
            <a:off x="6366865" y="2310546"/>
            <a:ext cx="4948832" cy="676711"/>
          </a:xfrm>
        </p:spPr>
        <p:txBody>
          <a:bodyPr anchor="ctr">
            <a:noAutofit/>
          </a:bodyPr>
          <a:lstStyle>
            <a:lvl1pPr marL="0" indent="0" algn="ctr">
              <a:buNone/>
              <a:defRPr sz="1000">
                <a:solidFill>
                  <a:schemeClr val="tx1"/>
                </a:solidFill>
                <a:latin typeface="Aptos Display" panose="020B0004020202020204" pitchFamily="34" charset="0"/>
              </a:defRPr>
            </a:lvl1pPr>
            <a:lvl2pPr>
              <a:defRPr sz="1200"/>
            </a:lvl2pPr>
            <a:lvl3pPr>
              <a:defRPr sz="1200"/>
            </a:lvl3pPr>
            <a:lvl4pPr>
              <a:defRPr sz="1200"/>
            </a:lvl4pPr>
            <a:lvl5pPr>
              <a:defRPr sz="1200"/>
            </a:lvl5pPr>
          </a:lstStyle>
          <a:p>
            <a:pPr lvl="0"/>
            <a:endParaRPr lang="en-AU" dirty="0"/>
          </a:p>
        </p:txBody>
      </p:sp>
      <p:sp>
        <p:nvSpPr>
          <p:cNvPr id="27" name="Text Placeholder 19">
            <a:extLst>
              <a:ext uri="{FF2B5EF4-FFF2-40B4-BE49-F238E27FC236}">
                <a16:creationId xmlns:a16="http://schemas.microsoft.com/office/drawing/2014/main" id="{CB896609-9F06-7B85-948A-8AAF9A81B2AE}"/>
              </a:ext>
            </a:extLst>
          </p:cNvPr>
          <p:cNvSpPr>
            <a:spLocks noGrp="1"/>
          </p:cNvSpPr>
          <p:nvPr>
            <p:ph type="body" sz="quarter" idx="40"/>
          </p:nvPr>
        </p:nvSpPr>
        <p:spPr>
          <a:xfrm>
            <a:off x="2900358" y="2987257"/>
            <a:ext cx="1764001" cy="685655"/>
          </a:xfrm>
        </p:spPr>
        <p:txBody>
          <a:bodyPr anchor="ctr">
            <a:noAutofit/>
          </a:bodyPr>
          <a:lstStyle>
            <a:lvl1pPr marL="0" indent="0" algn="ctr">
              <a:buNone/>
              <a:defRPr sz="1000">
                <a:solidFill>
                  <a:schemeClr val="tx1"/>
                </a:solidFill>
                <a:latin typeface="Aptos Display" panose="020B0004020202020204" pitchFamily="34" charset="0"/>
              </a:defRPr>
            </a:lvl1pPr>
            <a:lvl2pPr>
              <a:defRPr sz="1200"/>
            </a:lvl2pPr>
            <a:lvl3pPr>
              <a:defRPr sz="1200"/>
            </a:lvl3pPr>
            <a:lvl4pPr>
              <a:defRPr sz="1200"/>
            </a:lvl4pPr>
            <a:lvl5pPr>
              <a:defRPr sz="1200"/>
            </a:lvl5pPr>
          </a:lstStyle>
          <a:p>
            <a:pPr lvl="0"/>
            <a:endParaRPr lang="en-AU" dirty="0"/>
          </a:p>
        </p:txBody>
      </p:sp>
      <p:sp>
        <p:nvSpPr>
          <p:cNvPr id="28" name="Text Placeholder 19">
            <a:extLst>
              <a:ext uri="{FF2B5EF4-FFF2-40B4-BE49-F238E27FC236}">
                <a16:creationId xmlns:a16="http://schemas.microsoft.com/office/drawing/2014/main" id="{ABD52790-9C77-03EE-88A9-083A387BBA03}"/>
              </a:ext>
            </a:extLst>
          </p:cNvPr>
          <p:cNvSpPr>
            <a:spLocks noGrp="1"/>
          </p:cNvSpPr>
          <p:nvPr>
            <p:ph type="body" sz="quarter" idx="41"/>
          </p:nvPr>
        </p:nvSpPr>
        <p:spPr>
          <a:xfrm>
            <a:off x="4664357" y="2993623"/>
            <a:ext cx="1644074" cy="679289"/>
          </a:xfrm>
        </p:spPr>
        <p:txBody>
          <a:bodyPr anchor="ctr">
            <a:noAutofit/>
          </a:bodyPr>
          <a:lstStyle>
            <a:lvl1pPr marL="0" indent="0" algn="ctr">
              <a:buNone/>
              <a:defRPr sz="1000">
                <a:solidFill>
                  <a:schemeClr val="tx1"/>
                </a:solidFill>
                <a:latin typeface="Aptos Display" panose="020B0004020202020204" pitchFamily="34" charset="0"/>
              </a:defRPr>
            </a:lvl1pPr>
            <a:lvl2pPr>
              <a:defRPr sz="1200"/>
            </a:lvl2pPr>
            <a:lvl3pPr>
              <a:defRPr sz="1200"/>
            </a:lvl3pPr>
            <a:lvl4pPr>
              <a:defRPr sz="1200"/>
            </a:lvl4pPr>
            <a:lvl5pPr>
              <a:defRPr sz="1200"/>
            </a:lvl5pPr>
          </a:lstStyle>
          <a:p>
            <a:pPr lvl="0"/>
            <a:endParaRPr lang="en-AU" dirty="0"/>
          </a:p>
        </p:txBody>
      </p:sp>
      <p:sp>
        <p:nvSpPr>
          <p:cNvPr id="29" name="Text Placeholder 19">
            <a:extLst>
              <a:ext uri="{FF2B5EF4-FFF2-40B4-BE49-F238E27FC236}">
                <a16:creationId xmlns:a16="http://schemas.microsoft.com/office/drawing/2014/main" id="{F18F5D93-A712-938A-6E23-749F0F56A94E}"/>
              </a:ext>
            </a:extLst>
          </p:cNvPr>
          <p:cNvSpPr>
            <a:spLocks noGrp="1"/>
          </p:cNvSpPr>
          <p:nvPr>
            <p:ph type="body" sz="quarter" idx="42"/>
          </p:nvPr>
        </p:nvSpPr>
        <p:spPr>
          <a:xfrm>
            <a:off x="6366863" y="2996201"/>
            <a:ext cx="4948832" cy="676711"/>
          </a:xfrm>
        </p:spPr>
        <p:txBody>
          <a:bodyPr anchor="ctr">
            <a:noAutofit/>
          </a:bodyPr>
          <a:lstStyle>
            <a:lvl1pPr marL="0" indent="0" algn="ctr">
              <a:buNone/>
              <a:defRPr sz="1000">
                <a:solidFill>
                  <a:schemeClr val="tx1"/>
                </a:solidFill>
                <a:latin typeface="Aptos Display" panose="020B0004020202020204" pitchFamily="34" charset="0"/>
              </a:defRPr>
            </a:lvl1pPr>
            <a:lvl2pPr>
              <a:defRPr sz="1200"/>
            </a:lvl2pPr>
            <a:lvl3pPr>
              <a:defRPr sz="1200"/>
            </a:lvl3pPr>
            <a:lvl4pPr>
              <a:defRPr sz="1200"/>
            </a:lvl4pPr>
            <a:lvl5pPr>
              <a:defRPr sz="1200"/>
            </a:lvl5pPr>
          </a:lstStyle>
          <a:p>
            <a:pPr lvl="0"/>
            <a:endParaRPr lang="en-AU" dirty="0"/>
          </a:p>
        </p:txBody>
      </p:sp>
      <p:sp>
        <p:nvSpPr>
          <p:cNvPr id="30" name="Text Placeholder 19">
            <a:extLst>
              <a:ext uri="{FF2B5EF4-FFF2-40B4-BE49-F238E27FC236}">
                <a16:creationId xmlns:a16="http://schemas.microsoft.com/office/drawing/2014/main" id="{F1D81445-8490-07A1-8D2F-4F5F466799BB}"/>
              </a:ext>
            </a:extLst>
          </p:cNvPr>
          <p:cNvSpPr>
            <a:spLocks noGrp="1"/>
          </p:cNvSpPr>
          <p:nvPr>
            <p:ph type="body" sz="quarter" idx="43"/>
          </p:nvPr>
        </p:nvSpPr>
        <p:spPr>
          <a:xfrm>
            <a:off x="2900358" y="3686474"/>
            <a:ext cx="1764001" cy="685655"/>
          </a:xfrm>
        </p:spPr>
        <p:txBody>
          <a:bodyPr anchor="ctr">
            <a:noAutofit/>
          </a:bodyPr>
          <a:lstStyle>
            <a:lvl1pPr marL="0" indent="0" algn="ctr">
              <a:buNone/>
              <a:defRPr sz="1000">
                <a:solidFill>
                  <a:schemeClr val="tx1"/>
                </a:solidFill>
                <a:latin typeface="Aptos Display" panose="020B0004020202020204" pitchFamily="34" charset="0"/>
              </a:defRPr>
            </a:lvl1pPr>
            <a:lvl2pPr>
              <a:defRPr sz="1200"/>
            </a:lvl2pPr>
            <a:lvl3pPr>
              <a:defRPr sz="1200"/>
            </a:lvl3pPr>
            <a:lvl4pPr>
              <a:defRPr sz="1200"/>
            </a:lvl4pPr>
            <a:lvl5pPr>
              <a:defRPr sz="1200"/>
            </a:lvl5pPr>
          </a:lstStyle>
          <a:p>
            <a:pPr lvl="0"/>
            <a:endParaRPr lang="en-AU" dirty="0"/>
          </a:p>
        </p:txBody>
      </p:sp>
      <p:sp>
        <p:nvSpPr>
          <p:cNvPr id="31" name="Text Placeholder 19">
            <a:extLst>
              <a:ext uri="{FF2B5EF4-FFF2-40B4-BE49-F238E27FC236}">
                <a16:creationId xmlns:a16="http://schemas.microsoft.com/office/drawing/2014/main" id="{5D2ECBD3-86A8-9439-0833-F75593CC4C1D}"/>
              </a:ext>
            </a:extLst>
          </p:cNvPr>
          <p:cNvSpPr>
            <a:spLocks noGrp="1"/>
          </p:cNvSpPr>
          <p:nvPr>
            <p:ph type="body" sz="quarter" idx="44"/>
          </p:nvPr>
        </p:nvSpPr>
        <p:spPr>
          <a:xfrm>
            <a:off x="4664357" y="3692840"/>
            <a:ext cx="1644074" cy="679289"/>
          </a:xfrm>
        </p:spPr>
        <p:txBody>
          <a:bodyPr anchor="ctr">
            <a:noAutofit/>
          </a:bodyPr>
          <a:lstStyle>
            <a:lvl1pPr marL="0" indent="0" algn="ctr">
              <a:buNone/>
              <a:defRPr sz="1000">
                <a:solidFill>
                  <a:schemeClr val="tx1"/>
                </a:solidFill>
                <a:latin typeface="Aptos Display" panose="020B0004020202020204" pitchFamily="34" charset="0"/>
              </a:defRPr>
            </a:lvl1pPr>
            <a:lvl2pPr>
              <a:defRPr sz="1200"/>
            </a:lvl2pPr>
            <a:lvl3pPr>
              <a:defRPr sz="1200"/>
            </a:lvl3pPr>
            <a:lvl4pPr>
              <a:defRPr sz="1200"/>
            </a:lvl4pPr>
            <a:lvl5pPr>
              <a:defRPr sz="1200"/>
            </a:lvl5pPr>
          </a:lstStyle>
          <a:p>
            <a:pPr lvl="0"/>
            <a:endParaRPr lang="en-AU" dirty="0"/>
          </a:p>
        </p:txBody>
      </p:sp>
      <p:sp>
        <p:nvSpPr>
          <p:cNvPr id="32" name="Text Placeholder 19">
            <a:extLst>
              <a:ext uri="{FF2B5EF4-FFF2-40B4-BE49-F238E27FC236}">
                <a16:creationId xmlns:a16="http://schemas.microsoft.com/office/drawing/2014/main" id="{B50417EB-B7BD-C513-BFAC-9D3E25A944B5}"/>
              </a:ext>
            </a:extLst>
          </p:cNvPr>
          <p:cNvSpPr>
            <a:spLocks noGrp="1"/>
          </p:cNvSpPr>
          <p:nvPr>
            <p:ph type="body" sz="quarter" idx="45"/>
          </p:nvPr>
        </p:nvSpPr>
        <p:spPr>
          <a:xfrm>
            <a:off x="6366863" y="3695418"/>
            <a:ext cx="4948832" cy="676711"/>
          </a:xfrm>
        </p:spPr>
        <p:txBody>
          <a:bodyPr anchor="ctr">
            <a:noAutofit/>
          </a:bodyPr>
          <a:lstStyle>
            <a:lvl1pPr marL="0" indent="0" algn="ctr">
              <a:buNone/>
              <a:defRPr sz="1000">
                <a:solidFill>
                  <a:schemeClr val="tx1"/>
                </a:solidFill>
                <a:latin typeface="Aptos Display" panose="020B0004020202020204" pitchFamily="34" charset="0"/>
              </a:defRPr>
            </a:lvl1pPr>
            <a:lvl2pPr>
              <a:defRPr sz="1200"/>
            </a:lvl2pPr>
            <a:lvl3pPr>
              <a:defRPr sz="1200"/>
            </a:lvl3pPr>
            <a:lvl4pPr>
              <a:defRPr sz="1200"/>
            </a:lvl4pPr>
            <a:lvl5pPr>
              <a:defRPr sz="1200"/>
            </a:lvl5pPr>
          </a:lstStyle>
          <a:p>
            <a:pPr lvl="0"/>
            <a:endParaRPr lang="en-AU" dirty="0"/>
          </a:p>
        </p:txBody>
      </p:sp>
      <p:sp>
        <p:nvSpPr>
          <p:cNvPr id="45" name="Text Placeholder 19">
            <a:extLst>
              <a:ext uri="{FF2B5EF4-FFF2-40B4-BE49-F238E27FC236}">
                <a16:creationId xmlns:a16="http://schemas.microsoft.com/office/drawing/2014/main" id="{5BDCC927-DDE8-C3E3-57A5-6F9ED4F0A305}"/>
              </a:ext>
            </a:extLst>
          </p:cNvPr>
          <p:cNvSpPr>
            <a:spLocks noGrp="1"/>
          </p:cNvSpPr>
          <p:nvPr>
            <p:ph type="body" sz="quarter" idx="46"/>
          </p:nvPr>
        </p:nvSpPr>
        <p:spPr>
          <a:xfrm>
            <a:off x="2900356" y="4392057"/>
            <a:ext cx="1764001" cy="685655"/>
          </a:xfrm>
        </p:spPr>
        <p:txBody>
          <a:bodyPr anchor="ctr">
            <a:noAutofit/>
          </a:bodyPr>
          <a:lstStyle>
            <a:lvl1pPr marL="0" indent="0" algn="ctr">
              <a:buNone/>
              <a:defRPr sz="1000">
                <a:solidFill>
                  <a:schemeClr val="tx1"/>
                </a:solidFill>
                <a:latin typeface="Aptos Display" panose="020B0004020202020204" pitchFamily="34" charset="0"/>
              </a:defRPr>
            </a:lvl1pPr>
            <a:lvl2pPr>
              <a:defRPr sz="1200"/>
            </a:lvl2pPr>
            <a:lvl3pPr>
              <a:defRPr sz="1200"/>
            </a:lvl3pPr>
            <a:lvl4pPr>
              <a:defRPr sz="1200"/>
            </a:lvl4pPr>
            <a:lvl5pPr>
              <a:defRPr sz="1200"/>
            </a:lvl5pPr>
          </a:lstStyle>
          <a:p>
            <a:pPr lvl="0"/>
            <a:endParaRPr lang="en-AU" dirty="0"/>
          </a:p>
        </p:txBody>
      </p:sp>
      <p:sp>
        <p:nvSpPr>
          <p:cNvPr id="46" name="Text Placeholder 19">
            <a:extLst>
              <a:ext uri="{FF2B5EF4-FFF2-40B4-BE49-F238E27FC236}">
                <a16:creationId xmlns:a16="http://schemas.microsoft.com/office/drawing/2014/main" id="{324C0C80-2E71-F9F1-8AFB-E98B401D4583}"/>
              </a:ext>
            </a:extLst>
          </p:cNvPr>
          <p:cNvSpPr>
            <a:spLocks noGrp="1"/>
          </p:cNvSpPr>
          <p:nvPr>
            <p:ph type="body" sz="quarter" idx="47"/>
          </p:nvPr>
        </p:nvSpPr>
        <p:spPr>
          <a:xfrm>
            <a:off x="4664355" y="4398423"/>
            <a:ext cx="1644074" cy="679289"/>
          </a:xfrm>
        </p:spPr>
        <p:txBody>
          <a:bodyPr anchor="ctr">
            <a:noAutofit/>
          </a:bodyPr>
          <a:lstStyle>
            <a:lvl1pPr marL="0" indent="0" algn="ctr">
              <a:buNone/>
              <a:defRPr sz="1000">
                <a:solidFill>
                  <a:schemeClr val="tx1"/>
                </a:solidFill>
                <a:latin typeface="Aptos Display" panose="020B0004020202020204" pitchFamily="34" charset="0"/>
              </a:defRPr>
            </a:lvl1pPr>
            <a:lvl2pPr>
              <a:defRPr sz="1200"/>
            </a:lvl2pPr>
            <a:lvl3pPr>
              <a:defRPr sz="1200"/>
            </a:lvl3pPr>
            <a:lvl4pPr>
              <a:defRPr sz="1200"/>
            </a:lvl4pPr>
            <a:lvl5pPr>
              <a:defRPr sz="1200"/>
            </a:lvl5pPr>
          </a:lstStyle>
          <a:p>
            <a:pPr lvl="0"/>
            <a:endParaRPr lang="en-AU" dirty="0"/>
          </a:p>
        </p:txBody>
      </p:sp>
      <p:sp>
        <p:nvSpPr>
          <p:cNvPr id="47" name="Text Placeholder 19">
            <a:extLst>
              <a:ext uri="{FF2B5EF4-FFF2-40B4-BE49-F238E27FC236}">
                <a16:creationId xmlns:a16="http://schemas.microsoft.com/office/drawing/2014/main" id="{CF3C4FB8-394D-A3D5-9204-381CB56EBF49}"/>
              </a:ext>
            </a:extLst>
          </p:cNvPr>
          <p:cNvSpPr>
            <a:spLocks noGrp="1"/>
          </p:cNvSpPr>
          <p:nvPr>
            <p:ph type="body" sz="quarter" idx="48"/>
          </p:nvPr>
        </p:nvSpPr>
        <p:spPr>
          <a:xfrm>
            <a:off x="6366861" y="4401001"/>
            <a:ext cx="4948832" cy="676711"/>
          </a:xfrm>
        </p:spPr>
        <p:txBody>
          <a:bodyPr anchor="ctr">
            <a:noAutofit/>
          </a:bodyPr>
          <a:lstStyle>
            <a:lvl1pPr marL="0" indent="0" algn="ctr">
              <a:buNone/>
              <a:defRPr sz="1000">
                <a:solidFill>
                  <a:schemeClr val="tx1"/>
                </a:solidFill>
                <a:latin typeface="Aptos Display" panose="020B0004020202020204" pitchFamily="34" charset="0"/>
              </a:defRPr>
            </a:lvl1pPr>
            <a:lvl2pPr>
              <a:defRPr sz="1200"/>
            </a:lvl2pPr>
            <a:lvl3pPr>
              <a:defRPr sz="1200"/>
            </a:lvl3pPr>
            <a:lvl4pPr>
              <a:defRPr sz="1200"/>
            </a:lvl4pPr>
            <a:lvl5pPr>
              <a:defRPr sz="1200"/>
            </a:lvl5pPr>
          </a:lstStyle>
          <a:p>
            <a:pPr lvl="0"/>
            <a:endParaRPr lang="en-AU" dirty="0"/>
          </a:p>
        </p:txBody>
      </p:sp>
      <p:sp>
        <p:nvSpPr>
          <p:cNvPr id="48" name="Text Placeholder 19">
            <a:extLst>
              <a:ext uri="{FF2B5EF4-FFF2-40B4-BE49-F238E27FC236}">
                <a16:creationId xmlns:a16="http://schemas.microsoft.com/office/drawing/2014/main" id="{5BEE0E14-D4BC-87AB-C6DF-B8055ACD2381}"/>
              </a:ext>
            </a:extLst>
          </p:cNvPr>
          <p:cNvSpPr>
            <a:spLocks noGrp="1"/>
          </p:cNvSpPr>
          <p:nvPr>
            <p:ph type="body" sz="quarter" idx="49"/>
          </p:nvPr>
        </p:nvSpPr>
        <p:spPr>
          <a:xfrm>
            <a:off x="2900356" y="5091274"/>
            <a:ext cx="1764001" cy="685655"/>
          </a:xfrm>
        </p:spPr>
        <p:txBody>
          <a:bodyPr anchor="ctr">
            <a:noAutofit/>
          </a:bodyPr>
          <a:lstStyle>
            <a:lvl1pPr marL="0" indent="0" algn="ctr">
              <a:buNone/>
              <a:defRPr sz="1000">
                <a:solidFill>
                  <a:schemeClr val="tx1"/>
                </a:solidFill>
                <a:latin typeface="Aptos Display" panose="020B0004020202020204" pitchFamily="34" charset="0"/>
              </a:defRPr>
            </a:lvl1pPr>
            <a:lvl2pPr>
              <a:defRPr sz="1200"/>
            </a:lvl2pPr>
            <a:lvl3pPr>
              <a:defRPr sz="1200"/>
            </a:lvl3pPr>
            <a:lvl4pPr>
              <a:defRPr sz="1200"/>
            </a:lvl4pPr>
            <a:lvl5pPr>
              <a:defRPr sz="1200"/>
            </a:lvl5pPr>
          </a:lstStyle>
          <a:p>
            <a:pPr lvl="0"/>
            <a:endParaRPr lang="en-AU" dirty="0"/>
          </a:p>
        </p:txBody>
      </p:sp>
      <p:sp>
        <p:nvSpPr>
          <p:cNvPr id="49" name="Text Placeholder 19">
            <a:extLst>
              <a:ext uri="{FF2B5EF4-FFF2-40B4-BE49-F238E27FC236}">
                <a16:creationId xmlns:a16="http://schemas.microsoft.com/office/drawing/2014/main" id="{0C63A1C4-CBFE-D0B8-90E0-586C2C5A9C0C}"/>
              </a:ext>
            </a:extLst>
          </p:cNvPr>
          <p:cNvSpPr>
            <a:spLocks noGrp="1"/>
          </p:cNvSpPr>
          <p:nvPr>
            <p:ph type="body" sz="quarter" idx="50"/>
          </p:nvPr>
        </p:nvSpPr>
        <p:spPr>
          <a:xfrm>
            <a:off x="4664355" y="5097640"/>
            <a:ext cx="1644074" cy="679289"/>
          </a:xfrm>
        </p:spPr>
        <p:txBody>
          <a:bodyPr anchor="ctr">
            <a:noAutofit/>
          </a:bodyPr>
          <a:lstStyle>
            <a:lvl1pPr marL="0" indent="0" algn="ctr">
              <a:buNone/>
              <a:defRPr sz="1000">
                <a:solidFill>
                  <a:schemeClr val="tx1"/>
                </a:solidFill>
                <a:latin typeface="Aptos Display" panose="020B0004020202020204" pitchFamily="34" charset="0"/>
              </a:defRPr>
            </a:lvl1pPr>
            <a:lvl2pPr>
              <a:defRPr sz="1200"/>
            </a:lvl2pPr>
            <a:lvl3pPr>
              <a:defRPr sz="1200"/>
            </a:lvl3pPr>
            <a:lvl4pPr>
              <a:defRPr sz="1200"/>
            </a:lvl4pPr>
            <a:lvl5pPr>
              <a:defRPr sz="1200"/>
            </a:lvl5pPr>
          </a:lstStyle>
          <a:p>
            <a:pPr lvl="0"/>
            <a:endParaRPr lang="en-AU" dirty="0"/>
          </a:p>
        </p:txBody>
      </p:sp>
      <p:sp>
        <p:nvSpPr>
          <p:cNvPr id="50" name="Text Placeholder 19">
            <a:extLst>
              <a:ext uri="{FF2B5EF4-FFF2-40B4-BE49-F238E27FC236}">
                <a16:creationId xmlns:a16="http://schemas.microsoft.com/office/drawing/2014/main" id="{B2BE65CF-D1E4-6EF1-663C-189C081C7390}"/>
              </a:ext>
            </a:extLst>
          </p:cNvPr>
          <p:cNvSpPr>
            <a:spLocks noGrp="1"/>
          </p:cNvSpPr>
          <p:nvPr>
            <p:ph type="body" sz="quarter" idx="51"/>
          </p:nvPr>
        </p:nvSpPr>
        <p:spPr>
          <a:xfrm>
            <a:off x="6366861" y="5100218"/>
            <a:ext cx="4948832" cy="676711"/>
          </a:xfrm>
        </p:spPr>
        <p:txBody>
          <a:bodyPr anchor="ctr">
            <a:noAutofit/>
          </a:bodyPr>
          <a:lstStyle>
            <a:lvl1pPr marL="0" indent="0" algn="ctr">
              <a:buNone/>
              <a:defRPr sz="1000">
                <a:solidFill>
                  <a:schemeClr val="tx1"/>
                </a:solidFill>
                <a:latin typeface="Aptos Display" panose="020B0004020202020204" pitchFamily="34" charset="0"/>
              </a:defRPr>
            </a:lvl1pPr>
            <a:lvl2pPr>
              <a:defRPr sz="1200"/>
            </a:lvl2pPr>
            <a:lvl3pPr>
              <a:defRPr sz="1200"/>
            </a:lvl3pPr>
            <a:lvl4pPr>
              <a:defRPr sz="1200"/>
            </a:lvl4pPr>
            <a:lvl5pPr>
              <a:defRPr sz="1200"/>
            </a:lvl5pPr>
          </a:lstStyle>
          <a:p>
            <a:pPr lvl="0"/>
            <a:endParaRPr lang="en-AU" dirty="0"/>
          </a:p>
        </p:txBody>
      </p:sp>
    </p:spTree>
    <p:extLst>
      <p:ext uri="{BB962C8B-B14F-4D97-AF65-F5344CB8AC3E}">
        <p14:creationId xmlns:p14="http://schemas.microsoft.com/office/powerpoint/2010/main" val="35851879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 JTA - Sensory Cognitive">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B48E129F-9F3E-4006-CE80-9915EC01FA83}"/>
              </a:ext>
            </a:extLst>
          </p:cNvPr>
          <p:cNvGraphicFramePr>
            <a:graphicFrameLocks noGrp="1"/>
          </p:cNvGraphicFramePr>
          <p:nvPr userDrawn="1">
            <p:extLst>
              <p:ext uri="{D42A27DB-BD31-4B8C-83A1-F6EECF244321}">
                <p14:modId xmlns:p14="http://schemas.microsoft.com/office/powerpoint/2010/main" val="1602835480"/>
              </p:ext>
            </p:extLst>
          </p:nvPr>
        </p:nvGraphicFramePr>
        <p:xfrm>
          <a:off x="838200" y="1157252"/>
          <a:ext cx="10515599" cy="4896000"/>
        </p:xfrm>
        <a:graphic>
          <a:graphicData uri="http://schemas.openxmlformats.org/drawingml/2006/table">
            <a:tbl>
              <a:tblPr firstRow="1" bandRow="1">
                <a:tableStyleId>{5C22544A-7EE6-4342-B048-85BDC9FD1C3A}</a:tableStyleId>
              </a:tblPr>
              <a:tblGrid>
                <a:gridCol w="2164525">
                  <a:extLst>
                    <a:ext uri="{9D8B030D-6E8A-4147-A177-3AD203B41FA5}">
                      <a16:colId xmlns:a16="http://schemas.microsoft.com/office/drawing/2014/main" val="1948251129"/>
                    </a:ext>
                  </a:extLst>
                </a:gridCol>
                <a:gridCol w="2181439">
                  <a:extLst>
                    <a:ext uri="{9D8B030D-6E8A-4147-A177-3AD203B41FA5}">
                      <a16:colId xmlns:a16="http://schemas.microsoft.com/office/drawing/2014/main" val="2929910674"/>
                    </a:ext>
                  </a:extLst>
                </a:gridCol>
                <a:gridCol w="6169635">
                  <a:extLst>
                    <a:ext uri="{9D8B030D-6E8A-4147-A177-3AD203B41FA5}">
                      <a16:colId xmlns:a16="http://schemas.microsoft.com/office/drawing/2014/main" val="4050022576"/>
                    </a:ext>
                  </a:extLst>
                </a:gridCol>
              </a:tblGrid>
              <a:tr h="360000">
                <a:tc>
                  <a:txBody>
                    <a:bodyPr/>
                    <a:lstStyle/>
                    <a:p>
                      <a:pPr algn="l"/>
                      <a:r>
                        <a:rPr lang="en-US" sz="1400" b="0" i="0" dirty="0">
                          <a:latin typeface="Aptos Display" panose="020B0004020202020204" pitchFamily="34" charset="0"/>
                          <a:cs typeface="DIN Pro Regular" panose="020B0504020101020102" pitchFamily="34" charset="0"/>
                        </a:rPr>
                        <a:t>Task Demand</a:t>
                      </a:r>
                    </a:p>
                  </a:txBody>
                  <a:tcPr anchor="ctr">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23408B"/>
                    </a:solidFill>
                  </a:tcPr>
                </a:tc>
                <a:tc>
                  <a:txBody>
                    <a:bodyPr/>
                    <a:lstStyle/>
                    <a:p>
                      <a:pPr algn="l"/>
                      <a:r>
                        <a:rPr lang="en-US" sz="1400" b="0" i="0" dirty="0">
                          <a:latin typeface="Aptos Display" panose="020B0004020202020204" pitchFamily="34" charset="0"/>
                          <a:cs typeface="DIN Pro Regular" panose="020B0504020101020102" pitchFamily="34" charset="0"/>
                        </a:rPr>
                        <a:t>Frequency</a:t>
                      </a:r>
                    </a:p>
                  </a:txBody>
                  <a:tcPr anchor="ctr">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23408B"/>
                    </a:solidFill>
                  </a:tcPr>
                </a:tc>
                <a:tc>
                  <a:txBody>
                    <a:bodyPr/>
                    <a:lstStyle/>
                    <a:p>
                      <a:pPr algn="ctr"/>
                      <a:r>
                        <a:rPr lang="en-US" sz="1400" b="0" i="0" dirty="0">
                          <a:latin typeface="Aptos Display" panose="020B0004020202020204" pitchFamily="34" charset="0"/>
                          <a:cs typeface="DIN Pro Regular" panose="020B0504020101020102" pitchFamily="34" charset="0"/>
                        </a:rPr>
                        <a:t>Comments</a:t>
                      </a:r>
                    </a:p>
                  </a:txBody>
                  <a:tcPr anchor="ctr">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23408B"/>
                    </a:solidFill>
                  </a:tcPr>
                </a:tc>
                <a:extLst>
                  <a:ext uri="{0D108BD9-81ED-4DB2-BD59-A6C34878D82A}">
                    <a16:rowId xmlns:a16="http://schemas.microsoft.com/office/drawing/2014/main" val="3861175010"/>
                  </a:ext>
                </a:extLst>
              </a:tr>
              <a:tr h="504000">
                <a:tc>
                  <a:txBody>
                    <a:bodyPr/>
                    <a:lstStyle/>
                    <a:p>
                      <a:r>
                        <a:rPr lang="en-US" sz="1000" b="0" i="0" dirty="0">
                          <a:solidFill>
                            <a:schemeClr val="tx1"/>
                          </a:solidFill>
                          <a:latin typeface="Aptos Display" panose="020B0004020202020204" pitchFamily="34" charset="0"/>
                          <a:cs typeface="DIN Pro Regular" panose="020B0504020101020102" pitchFamily="34" charset="0"/>
                        </a:rPr>
                        <a:t>Visual Demands</a:t>
                      </a:r>
                    </a:p>
                  </a:txBody>
                  <a:tcPr anchor="ctr">
                    <a:lnT w="3175" cap="flat" cmpd="sng" algn="ctr">
                      <a:no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0" i="0" dirty="0">
                        <a:solidFill>
                          <a:schemeClr val="tx1"/>
                        </a:solidFill>
                        <a:latin typeface="News Gothic MT" panose="020B0503020103020203" pitchFamily="34" charset="0"/>
                        <a:cs typeface="DIN Pro Regular" panose="020B0504020101020102" pitchFamily="34" charset="0"/>
                      </a:endParaRPr>
                    </a:p>
                  </a:txBody>
                  <a:tcPr anchor="ctr">
                    <a:lnT w="3175" cap="flat" cmpd="sng" algn="ctr">
                      <a:no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rgbClr val="24A8C0">
                        <a:alpha val="5098"/>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i="0" dirty="0">
                        <a:solidFill>
                          <a:schemeClr val="tx1"/>
                        </a:solidFill>
                        <a:latin typeface="News Gothic MT" panose="020B0503020103020203" pitchFamily="34" charset="0"/>
                        <a:cs typeface="DIN Pro Regular" panose="020B0504020101020102" pitchFamily="34" charset="0"/>
                      </a:endParaRPr>
                    </a:p>
                  </a:txBody>
                  <a:tcPr anchor="ctr">
                    <a:lnT w="3175" cap="flat" cmpd="sng" algn="ctr">
                      <a:no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rgbClr val="24A8C0">
                        <a:alpha val="5098"/>
                      </a:srgbClr>
                    </a:solidFill>
                  </a:tcPr>
                </a:tc>
                <a:extLst>
                  <a:ext uri="{0D108BD9-81ED-4DB2-BD59-A6C34878D82A}">
                    <a16:rowId xmlns:a16="http://schemas.microsoft.com/office/drawing/2014/main" val="2995305447"/>
                  </a:ext>
                </a:extLst>
              </a:tr>
              <a:tr h="504000">
                <a:tc>
                  <a:txBody>
                    <a:bodyPr/>
                    <a:lstStyle/>
                    <a:p>
                      <a:r>
                        <a:rPr lang="en-US" sz="1000" b="0" i="0" dirty="0">
                          <a:solidFill>
                            <a:schemeClr val="tx1"/>
                          </a:solidFill>
                          <a:latin typeface="Aptos Display" panose="020B0004020202020204" pitchFamily="34" charset="0"/>
                          <a:cs typeface="DIN Pro Regular" panose="020B0504020101020102" pitchFamily="34" charset="0"/>
                        </a:rPr>
                        <a:t>Audiometry Demands</a:t>
                      </a:r>
                    </a:p>
                  </a:txBody>
                  <a:tcPr anchor="ctr">
                    <a:lnT w="3175" cap="flat" cmpd="sng" algn="ctr">
                      <a:solidFill>
                        <a:schemeClr val="tx1">
                          <a:lumMod val="40000"/>
                          <a:lumOff val="60000"/>
                        </a:schemeClr>
                      </a:solid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0" i="0" dirty="0">
                        <a:solidFill>
                          <a:schemeClr val="tx1"/>
                        </a:solidFill>
                        <a:latin typeface="News Gothic MT" panose="020B0503020103020203" pitchFamily="34" charset="0"/>
                        <a:cs typeface="DIN Pro Regular" panose="020B0504020101020102" pitchFamily="34" charset="0"/>
                      </a:endParaRPr>
                    </a:p>
                  </a:txBody>
                  <a:tcPr anchor="ctr">
                    <a:lnT w="3175" cap="flat" cmpd="sng" algn="ctr">
                      <a:solidFill>
                        <a:schemeClr val="tx1">
                          <a:lumMod val="40000"/>
                          <a:lumOff val="60000"/>
                        </a:schemeClr>
                      </a:solid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rgbClr val="24A8C0">
                        <a:alpha val="5098"/>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i="0" dirty="0">
                        <a:solidFill>
                          <a:schemeClr val="tx1"/>
                        </a:solidFill>
                        <a:latin typeface="News Gothic MT" panose="020B0503020103020203" pitchFamily="34" charset="0"/>
                        <a:cs typeface="DIN Pro Regular" panose="020B0504020101020102" pitchFamily="34" charset="0"/>
                      </a:endParaRPr>
                    </a:p>
                  </a:txBody>
                  <a:tcPr anchor="ctr">
                    <a:lnT w="3175" cap="flat" cmpd="sng" algn="ctr">
                      <a:solidFill>
                        <a:schemeClr val="tx1">
                          <a:lumMod val="40000"/>
                          <a:lumOff val="60000"/>
                        </a:schemeClr>
                      </a:solid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rgbClr val="24A8C0">
                        <a:alpha val="5098"/>
                      </a:srgbClr>
                    </a:solidFill>
                  </a:tcPr>
                </a:tc>
                <a:extLst>
                  <a:ext uri="{0D108BD9-81ED-4DB2-BD59-A6C34878D82A}">
                    <a16:rowId xmlns:a16="http://schemas.microsoft.com/office/drawing/2014/main" val="3782558671"/>
                  </a:ext>
                </a:extLst>
              </a:tr>
              <a:tr h="504000">
                <a:tc>
                  <a:txBody>
                    <a:bodyPr/>
                    <a:lstStyle/>
                    <a:p>
                      <a:r>
                        <a:rPr lang="en-US" sz="1000" b="0" i="0" dirty="0">
                          <a:solidFill>
                            <a:schemeClr val="tx1"/>
                          </a:solidFill>
                          <a:latin typeface="Aptos Display" panose="020B0004020202020204" pitchFamily="34" charset="0"/>
                          <a:cs typeface="DIN Pro Regular" panose="020B0504020101020102" pitchFamily="34" charset="0"/>
                        </a:rPr>
                        <a:t>Reading / Writing</a:t>
                      </a:r>
                    </a:p>
                  </a:txBody>
                  <a:tcPr anchor="ctr">
                    <a:lnT w="3175" cap="flat" cmpd="sng" algn="ctr">
                      <a:solidFill>
                        <a:schemeClr val="tx1">
                          <a:lumMod val="40000"/>
                          <a:lumOff val="60000"/>
                        </a:schemeClr>
                      </a:solid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0" i="0" dirty="0">
                        <a:solidFill>
                          <a:schemeClr val="tx1"/>
                        </a:solidFill>
                        <a:latin typeface="News Gothic MT" panose="020B0503020103020203" pitchFamily="34" charset="0"/>
                        <a:cs typeface="DIN Pro Regular" panose="020B0504020101020102" pitchFamily="34" charset="0"/>
                      </a:endParaRPr>
                    </a:p>
                  </a:txBody>
                  <a:tcPr anchor="ctr">
                    <a:lnT w="3175" cap="flat" cmpd="sng" algn="ctr">
                      <a:solidFill>
                        <a:schemeClr val="tx1">
                          <a:lumMod val="40000"/>
                          <a:lumOff val="60000"/>
                        </a:schemeClr>
                      </a:solid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rgbClr val="24A8C0">
                        <a:alpha val="5098"/>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i="0" dirty="0">
                        <a:solidFill>
                          <a:schemeClr val="tx1"/>
                        </a:solidFill>
                        <a:latin typeface="News Gothic MT" panose="020B0503020103020203" pitchFamily="34" charset="0"/>
                        <a:cs typeface="DIN Pro Regular" panose="020B0504020101020102" pitchFamily="34" charset="0"/>
                      </a:endParaRPr>
                    </a:p>
                  </a:txBody>
                  <a:tcPr anchor="ctr">
                    <a:lnT w="3175" cap="flat" cmpd="sng" algn="ctr">
                      <a:solidFill>
                        <a:schemeClr val="tx1">
                          <a:lumMod val="40000"/>
                          <a:lumOff val="60000"/>
                        </a:schemeClr>
                      </a:solid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rgbClr val="24A8C0">
                        <a:alpha val="5098"/>
                      </a:srgbClr>
                    </a:solidFill>
                  </a:tcPr>
                </a:tc>
                <a:extLst>
                  <a:ext uri="{0D108BD9-81ED-4DB2-BD59-A6C34878D82A}">
                    <a16:rowId xmlns:a16="http://schemas.microsoft.com/office/drawing/2014/main" val="2982845432"/>
                  </a:ext>
                </a:extLst>
              </a:tr>
              <a:tr h="504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a:solidFill>
                            <a:schemeClr val="tx1"/>
                          </a:solidFill>
                          <a:latin typeface="Aptos Display" panose="020B0004020202020204" pitchFamily="34" charset="0"/>
                          <a:cs typeface="DIN Pro Regular" panose="020B0504020101020102" pitchFamily="34" charset="0"/>
                        </a:rPr>
                        <a:t>Attention &amp; Concentration</a:t>
                      </a:r>
                    </a:p>
                    <a:p>
                      <a:endParaRPr lang="en-US" sz="1000" b="0" i="0" dirty="0">
                        <a:solidFill>
                          <a:schemeClr val="tx1"/>
                        </a:solidFill>
                        <a:latin typeface="Aptos Display" panose="020B0004020202020204" pitchFamily="34" charset="0"/>
                        <a:cs typeface="DIN Pro Regular" panose="020B0504020101020102" pitchFamily="34" charset="0"/>
                      </a:endParaRPr>
                    </a:p>
                  </a:txBody>
                  <a:tcPr anchor="ctr">
                    <a:lnT w="3175" cap="flat" cmpd="sng" algn="ctr">
                      <a:solidFill>
                        <a:schemeClr val="tx1">
                          <a:lumMod val="40000"/>
                          <a:lumOff val="60000"/>
                        </a:schemeClr>
                      </a:solid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0" i="0" dirty="0">
                        <a:solidFill>
                          <a:schemeClr val="tx1"/>
                        </a:solidFill>
                        <a:latin typeface="News Gothic MT" panose="020B0503020103020203" pitchFamily="34" charset="0"/>
                        <a:cs typeface="DIN Pro Regular" panose="020B0504020101020102" pitchFamily="34" charset="0"/>
                      </a:endParaRPr>
                    </a:p>
                  </a:txBody>
                  <a:tcPr anchor="ctr">
                    <a:lnT w="3175" cap="flat" cmpd="sng" algn="ctr">
                      <a:solidFill>
                        <a:schemeClr val="tx1">
                          <a:lumMod val="40000"/>
                          <a:lumOff val="60000"/>
                        </a:schemeClr>
                      </a:solid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rgbClr val="24A8C0">
                        <a:alpha val="5098"/>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i="0" dirty="0">
                        <a:solidFill>
                          <a:schemeClr val="tx1"/>
                        </a:solidFill>
                        <a:latin typeface="News Gothic MT" panose="020B0503020103020203" pitchFamily="34" charset="0"/>
                        <a:cs typeface="DIN Pro Regular" panose="020B0504020101020102" pitchFamily="34" charset="0"/>
                      </a:endParaRPr>
                    </a:p>
                  </a:txBody>
                  <a:tcPr anchor="ctr">
                    <a:lnT w="3175" cap="flat" cmpd="sng" algn="ctr">
                      <a:solidFill>
                        <a:schemeClr val="tx1">
                          <a:lumMod val="40000"/>
                          <a:lumOff val="60000"/>
                        </a:schemeClr>
                      </a:solid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rgbClr val="24A8C0">
                        <a:alpha val="5098"/>
                      </a:srgbClr>
                    </a:solidFill>
                  </a:tcPr>
                </a:tc>
                <a:extLst>
                  <a:ext uri="{0D108BD9-81ED-4DB2-BD59-A6C34878D82A}">
                    <a16:rowId xmlns:a16="http://schemas.microsoft.com/office/drawing/2014/main" val="1909716769"/>
                  </a:ext>
                </a:extLst>
              </a:tr>
              <a:tr h="504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a:solidFill>
                            <a:schemeClr val="tx1"/>
                          </a:solidFill>
                          <a:latin typeface="Aptos Display" panose="020B0004020202020204" pitchFamily="34" charset="0"/>
                          <a:cs typeface="DIN Pro Regular" panose="020B0504020101020102" pitchFamily="34" charset="0"/>
                        </a:rPr>
                        <a:t>Memory</a:t>
                      </a:r>
                    </a:p>
                    <a:p>
                      <a:endParaRPr lang="en-US" sz="1000" b="0" i="0" dirty="0">
                        <a:solidFill>
                          <a:schemeClr val="tx1"/>
                        </a:solidFill>
                        <a:latin typeface="Aptos Display" panose="020B0004020202020204" pitchFamily="34" charset="0"/>
                        <a:cs typeface="DIN Pro Regular" panose="020B0504020101020102" pitchFamily="34" charset="0"/>
                      </a:endParaRPr>
                    </a:p>
                  </a:txBody>
                  <a:tcPr anchor="ctr">
                    <a:lnT w="3175" cap="flat" cmpd="sng" algn="ctr">
                      <a:solidFill>
                        <a:schemeClr val="tx1">
                          <a:lumMod val="40000"/>
                          <a:lumOff val="60000"/>
                        </a:schemeClr>
                      </a:solid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0" i="0" dirty="0">
                        <a:solidFill>
                          <a:schemeClr val="tx1"/>
                        </a:solidFill>
                        <a:latin typeface="News Gothic MT" panose="020B0503020103020203" pitchFamily="34" charset="0"/>
                        <a:cs typeface="DIN Pro Regular" panose="020B0504020101020102" pitchFamily="34" charset="0"/>
                      </a:endParaRPr>
                    </a:p>
                  </a:txBody>
                  <a:tcPr anchor="ctr">
                    <a:lnT w="3175" cap="flat" cmpd="sng" algn="ctr">
                      <a:solidFill>
                        <a:schemeClr val="tx1">
                          <a:lumMod val="40000"/>
                          <a:lumOff val="60000"/>
                        </a:schemeClr>
                      </a:solid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rgbClr val="24A8C0">
                        <a:alpha val="5098"/>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i="0" dirty="0">
                        <a:solidFill>
                          <a:schemeClr val="tx1"/>
                        </a:solidFill>
                        <a:latin typeface="News Gothic MT" panose="020B0503020103020203" pitchFamily="34" charset="0"/>
                        <a:cs typeface="DIN Pro Regular" panose="020B0504020101020102" pitchFamily="34" charset="0"/>
                      </a:endParaRPr>
                    </a:p>
                  </a:txBody>
                  <a:tcPr anchor="ctr">
                    <a:lnT w="3175" cap="flat" cmpd="sng" algn="ctr">
                      <a:solidFill>
                        <a:schemeClr val="tx1">
                          <a:lumMod val="40000"/>
                          <a:lumOff val="60000"/>
                        </a:schemeClr>
                      </a:solid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rgbClr val="24A8C0">
                        <a:alpha val="5098"/>
                      </a:srgbClr>
                    </a:solidFill>
                  </a:tcPr>
                </a:tc>
                <a:extLst>
                  <a:ext uri="{0D108BD9-81ED-4DB2-BD59-A6C34878D82A}">
                    <a16:rowId xmlns:a16="http://schemas.microsoft.com/office/drawing/2014/main" val="1230772111"/>
                  </a:ext>
                </a:extLst>
              </a:tr>
              <a:tr h="504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a:solidFill>
                            <a:schemeClr val="tx1"/>
                          </a:solidFill>
                          <a:latin typeface="Aptos Display" panose="020B0004020202020204" pitchFamily="34" charset="0"/>
                          <a:cs typeface="DIN Pro Regular" panose="020B0504020101020102" pitchFamily="34" charset="0"/>
                        </a:rPr>
                        <a:t>Problem Solving</a:t>
                      </a:r>
                    </a:p>
                    <a:p>
                      <a:endParaRPr lang="en-US" sz="1000" b="0" i="0" dirty="0">
                        <a:solidFill>
                          <a:schemeClr val="tx1"/>
                        </a:solidFill>
                        <a:latin typeface="Aptos Display" panose="020B0004020202020204" pitchFamily="34" charset="0"/>
                        <a:cs typeface="DIN Pro Regular" panose="020B0504020101020102" pitchFamily="34" charset="0"/>
                      </a:endParaRPr>
                    </a:p>
                  </a:txBody>
                  <a:tcPr anchor="ctr">
                    <a:lnT w="3175" cap="flat" cmpd="sng" algn="ctr">
                      <a:solidFill>
                        <a:schemeClr val="tx1">
                          <a:lumMod val="40000"/>
                          <a:lumOff val="60000"/>
                        </a:schemeClr>
                      </a:solid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0" i="0" dirty="0">
                        <a:solidFill>
                          <a:schemeClr val="tx1"/>
                        </a:solidFill>
                        <a:latin typeface="News Gothic MT" panose="020B0503020103020203" pitchFamily="34" charset="0"/>
                        <a:cs typeface="DIN Pro Regular" panose="020B0504020101020102" pitchFamily="34" charset="0"/>
                      </a:endParaRPr>
                    </a:p>
                  </a:txBody>
                  <a:tcPr anchor="ctr">
                    <a:lnT w="3175" cap="flat" cmpd="sng" algn="ctr">
                      <a:solidFill>
                        <a:schemeClr val="tx1">
                          <a:lumMod val="40000"/>
                          <a:lumOff val="60000"/>
                        </a:schemeClr>
                      </a:solid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rgbClr val="24A8C0">
                        <a:alpha val="5098"/>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i="0" dirty="0">
                        <a:solidFill>
                          <a:schemeClr val="tx1"/>
                        </a:solidFill>
                        <a:latin typeface="News Gothic MT" panose="020B0503020103020203" pitchFamily="34" charset="0"/>
                        <a:cs typeface="DIN Pro Regular" panose="020B0504020101020102" pitchFamily="34" charset="0"/>
                      </a:endParaRPr>
                    </a:p>
                  </a:txBody>
                  <a:tcPr anchor="ctr">
                    <a:lnT w="3175" cap="flat" cmpd="sng" algn="ctr">
                      <a:solidFill>
                        <a:schemeClr val="tx1">
                          <a:lumMod val="40000"/>
                          <a:lumOff val="60000"/>
                        </a:schemeClr>
                      </a:solid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rgbClr val="24A8C0">
                        <a:alpha val="5098"/>
                      </a:srgbClr>
                    </a:solidFill>
                  </a:tcPr>
                </a:tc>
                <a:extLst>
                  <a:ext uri="{0D108BD9-81ED-4DB2-BD59-A6C34878D82A}">
                    <a16:rowId xmlns:a16="http://schemas.microsoft.com/office/drawing/2014/main" val="1668899759"/>
                  </a:ext>
                </a:extLst>
              </a:tr>
              <a:tr h="504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a:solidFill>
                            <a:schemeClr val="tx1"/>
                          </a:solidFill>
                          <a:latin typeface="Aptos Display" panose="020B0004020202020204" pitchFamily="34" charset="0"/>
                          <a:cs typeface="DIN Pro Regular" panose="020B0504020101020102" pitchFamily="34" charset="0"/>
                        </a:rPr>
                        <a:t>Learning &amp; Adaptation</a:t>
                      </a:r>
                    </a:p>
                    <a:p>
                      <a:endParaRPr lang="en-US" sz="1000" b="0" i="0" dirty="0">
                        <a:solidFill>
                          <a:schemeClr val="tx1"/>
                        </a:solidFill>
                        <a:latin typeface="Aptos Display" panose="020B0004020202020204" pitchFamily="34" charset="0"/>
                        <a:cs typeface="DIN Pro Regular" panose="020B0504020101020102" pitchFamily="34" charset="0"/>
                      </a:endParaRPr>
                    </a:p>
                  </a:txBody>
                  <a:tcPr anchor="ctr">
                    <a:lnT w="3175" cap="flat" cmpd="sng" algn="ctr">
                      <a:solidFill>
                        <a:schemeClr val="tx1">
                          <a:lumMod val="40000"/>
                          <a:lumOff val="60000"/>
                        </a:schemeClr>
                      </a:solid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0" i="0" dirty="0">
                        <a:solidFill>
                          <a:schemeClr val="tx1"/>
                        </a:solidFill>
                        <a:latin typeface="News Gothic MT" panose="020B0503020103020203" pitchFamily="34" charset="0"/>
                        <a:cs typeface="DIN Pro Regular" panose="020B0504020101020102" pitchFamily="34" charset="0"/>
                      </a:endParaRPr>
                    </a:p>
                  </a:txBody>
                  <a:tcPr anchor="ctr">
                    <a:lnT w="3175" cap="flat" cmpd="sng" algn="ctr">
                      <a:solidFill>
                        <a:schemeClr val="tx1">
                          <a:lumMod val="40000"/>
                          <a:lumOff val="60000"/>
                        </a:schemeClr>
                      </a:solid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rgbClr val="24A8C0">
                        <a:alpha val="5098"/>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i="0" dirty="0">
                        <a:solidFill>
                          <a:schemeClr val="tx1"/>
                        </a:solidFill>
                        <a:latin typeface="News Gothic MT" panose="020B0503020103020203" pitchFamily="34" charset="0"/>
                        <a:cs typeface="DIN Pro Regular" panose="020B0504020101020102" pitchFamily="34" charset="0"/>
                      </a:endParaRPr>
                    </a:p>
                  </a:txBody>
                  <a:tcPr anchor="ctr">
                    <a:lnT w="3175" cap="flat" cmpd="sng" algn="ctr">
                      <a:solidFill>
                        <a:schemeClr val="tx1">
                          <a:lumMod val="40000"/>
                          <a:lumOff val="60000"/>
                        </a:schemeClr>
                      </a:solid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rgbClr val="24A8C0">
                        <a:alpha val="5098"/>
                      </a:srgbClr>
                    </a:solidFill>
                  </a:tcPr>
                </a:tc>
                <a:extLst>
                  <a:ext uri="{0D108BD9-81ED-4DB2-BD59-A6C34878D82A}">
                    <a16:rowId xmlns:a16="http://schemas.microsoft.com/office/drawing/2014/main" val="2705827599"/>
                  </a:ext>
                </a:extLst>
              </a:tr>
              <a:tr h="504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a:solidFill>
                            <a:schemeClr val="tx1"/>
                          </a:solidFill>
                          <a:latin typeface="Aptos Display" panose="020B0004020202020204" pitchFamily="34" charset="0"/>
                          <a:cs typeface="DIN Pro Regular" panose="020B0504020101020102" pitchFamily="34" charset="0"/>
                        </a:rPr>
                        <a:t>Information Processing</a:t>
                      </a:r>
                    </a:p>
                    <a:p>
                      <a:endParaRPr lang="en-US" sz="1000" b="0" i="0" dirty="0">
                        <a:solidFill>
                          <a:schemeClr val="tx1"/>
                        </a:solidFill>
                        <a:latin typeface="Aptos Display" panose="020B0004020202020204" pitchFamily="34" charset="0"/>
                        <a:cs typeface="DIN Pro Regular" panose="020B0504020101020102" pitchFamily="34" charset="0"/>
                      </a:endParaRPr>
                    </a:p>
                  </a:txBody>
                  <a:tcPr anchor="ctr">
                    <a:lnT w="3175" cap="flat" cmpd="sng" algn="ctr">
                      <a:solidFill>
                        <a:schemeClr val="tx1">
                          <a:lumMod val="40000"/>
                          <a:lumOff val="60000"/>
                        </a:schemeClr>
                      </a:solid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0" i="0" dirty="0">
                        <a:solidFill>
                          <a:schemeClr val="tx1"/>
                        </a:solidFill>
                        <a:latin typeface="News Gothic MT" panose="020B0503020103020203" pitchFamily="34" charset="0"/>
                        <a:cs typeface="DIN Pro Regular" panose="020B0504020101020102" pitchFamily="34" charset="0"/>
                      </a:endParaRPr>
                    </a:p>
                  </a:txBody>
                  <a:tcPr anchor="ctr">
                    <a:lnT w="3175" cap="flat" cmpd="sng" algn="ctr">
                      <a:solidFill>
                        <a:schemeClr val="tx1">
                          <a:lumMod val="40000"/>
                          <a:lumOff val="60000"/>
                        </a:schemeClr>
                      </a:solid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rgbClr val="24A8C0">
                        <a:alpha val="5098"/>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i="0" dirty="0">
                        <a:solidFill>
                          <a:schemeClr val="tx1"/>
                        </a:solidFill>
                        <a:latin typeface="News Gothic MT" panose="020B0503020103020203" pitchFamily="34" charset="0"/>
                        <a:cs typeface="DIN Pro Regular" panose="020B0504020101020102" pitchFamily="34" charset="0"/>
                      </a:endParaRPr>
                    </a:p>
                  </a:txBody>
                  <a:tcPr anchor="ctr">
                    <a:lnT w="3175" cap="flat" cmpd="sng" algn="ctr">
                      <a:solidFill>
                        <a:schemeClr val="tx1">
                          <a:lumMod val="40000"/>
                          <a:lumOff val="60000"/>
                        </a:schemeClr>
                      </a:solid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rgbClr val="24A8C0">
                        <a:alpha val="5098"/>
                      </a:srgbClr>
                    </a:solidFill>
                  </a:tcPr>
                </a:tc>
                <a:extLst>
                  <a:ext uri="{0D108BD9-81ED-4DB2-BD59-A6C34878D82A}">
                    <a16:rowId xmlns:a16="http://schemas.microsoft.com/office/drawing/2014/main" val="3433205489"/>
                  </a:ext>
                </a:extLst>
              </a:tr>
              <a:tr h="504000">
                <a:tc>
                  <a:txBody>
                    <a:bodyPr/>
                    <a:lstStyle/>
                    <a:p>
                      <a:r>
                        <a:rPr lang="en-US" sz="1000" b="0" i="0" dirty="0">
                          <a:solidFill>
                            <a:schemeClr val="tx1"/>
                          </a:solidFill>
                          <a:latin typeface="Aptos Display" panose="020B0004020202020204" pitchFamily="34" charset="0"/>
                          <a:cs typeface="DIN Pro Regular" panose="020B0504020101020102" pitchFamily="34" charset="0"/>
                        </a:rPr>
                        <a:t>Interpersonal Cognitive Skills</a:t>
                      </a:r>
                    </a:p>
                  </a:txBody>
                  <a:tcPr anchor="ctr">
                    <a:lnT w="3175" cap="flat" cmpd="sng" algn="ctr">
                      <a:solidFill>
                        <a:schemeClr val="tx1">
                          <a:lumMod val="40000"/>
                          <a:lumOff val="60000"/>
                        </a:schemeClr>
                      </a:solid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0" i="0" dirty="0">
                        <a:solidFill>
                          <a:schemeClr val="tx1"/>
                        </a:solidFill>
                        <a:latin typeface="News Gothic MT" panose="020B0503020103020203" pitchFamily="34" charset="0"/>
                        <a:cs typeface="DIN Pro Regular" panose="020B0504020101020102" pitchFamily="34" charset="0"/>
                      </a:endParaRPr>
                    </a:p>
                  </a:txBody>
                  <a:tcPr anchor="ctr">
                    <a:lnT w="3175" cap="flat" cmpd="sng" algn="ctr">
                      <a:solidFill>
                        <a:schemeClr val="tx1">
                          <a:lumMod val="40000"/>
                          <a:lumOff val="60000"/>
                        </a:schemeClr>
                      </a:solid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rgbClr val="24A8C0">
                        <a:alpha val="5098"/>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i="0" dirty="0">
                        <a:solidFill>
                          <a:schemeClr val="tx1"/>
                        </a:solidFill>
                        <a:latin typeface="News Gothic MT" panose="020B0503020103020203" pitchFamily="34" charset="0"/>
                        <a:cs typeface="DIN Pro Regular" panose="020B0504020101020102" pitchFamily="34" charset="0"/>
                      </a:endParaRPr>
                    </a:p>
                  </a:txBody>
                  <a:tcPr anchor="ctr">
                    <a:lnT w="3175" cap="flat" cmpd="sng" algn="ctr">
                      <a:solidFill>
                        <a:schemeClr val="tx1">
                          <a:lumMod val="40000"/>
                          <a:lumOff val="60000"/>
                        </a:schemeClr>
                      </a:solid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rgbClr val="24A8C0">
                        <a:alpha val="5098"/>
                      </a:srgbClr>
                    </a:solidFill>
                  </a:tcPr>
                </a:tc>
                <a:extLst>
                  <a:ext uri="{0D108BD9-81ED-4DB2-BD59-A6C34878D82A}">
                    <a16:rowId xmlns:a16="http://schemas.microsoft.com/office/drawing/2014/main" val="4102329464"/>
                  </a:ext>
                </a:extLst>
              </a:tr>
            </a:tbl>
          </a:graphicData>
        </a:graphic>
      </p:graphicFrame>
      <p:sp>
        <p:nvSpPr>
          <p:cNvPr id="4" name="TextBox 3">
            <a:extLst>
              <a:ext uri="{FF2B5EF4-FFF2-40B4-BE49-F238E27FC236}">
                <a16:creationId xmlns:a16="http://schemas.microsoft.com/office/drawing/2014/main" id="{BE0FC312-60D5-5A84-794C-BF1B590BB6D7}"/>
              </a:ext>
            </a:extLst>
          </p:cNvPr>
          <p:cNvSpPr txBox="1"/>
          <p:nvPr userDrawn="1"/>
        </p:nvSpPr>
        <p:spPr>
          <a:xfrm>
            <a:off x="800099" y="444753"/>
            <a:ext cx="6095316" cy="646331"/>
          </a:xfrm>
          <a:prstGeom prst="rect">
            <a:avLst/>
          </a:prstGeom>
          <a:noFill/>
        </p:spPr>
        <p:txBody>
          <a:bodyPr wrap="square">
            <a:spAutoFit/>
          </a:bodyPr>
          <a:lstStyle/>
          <a:p>
            <a:r>
              <a:rPr lang="en-US" sz="3600" b="0" dirty="0">
                <a:solidFill>
                  <a:srgbClr val="23408B"/>
                </a:solidFill>
                <a:latin typeface="Aptos Display" panose="020B0004020202020204" pitchFamily="34" charset="0"/>
              </a:rPr>
              <a:t>Sensory / Cognitive</a:t>
            </a:r>
            <a:endParaRPr lang="en-AU" sz="3600" b="0" dirty="0">
              <a:solidFill>
                <a:srgbClr val="23408B"/>
              </a:solidFill>
              <a:latin typeface="Aptos Display" panose="020B0004020202020204" pitchFamily="34" charset="0"/>
            </a:endParaRPr>
          </a:p>
        </p:txBody>
      </p:sp>
      <p:sp>
        <p:nvSpPr>
          <p:cNvPr id="2" name="Text Placeholder 4">
            <a:extLst>
              <a:ext uri="{FF2B5EF4-FFF2-40B4-BE49-F238E27FC236}">
                <a16:creationId xmlns:a16="http://schemas.microsoft.com/office/drawing/2014/main" id="{E5C364D5-4E93-7189-5611-389D6C6B1557}"/>
              </a:ext>
            </a:extLst>
          </p:cNvPr>
          <p:cNvSpPr>
            <a:spLocks noGrp="1"/>
          </p:cNvSpPr>
          <p:nvPr>
            <p:ph type="body" sz="quarter" idx="10"/>
          </p:nvPr>
        </p:nvSpPr>
        <p:spPr>
          <a:xfrm>
            <a:off x="2964874" y="1532658"/>
            <a:ext cx="2189018" cy="471633"/>
          </a:xfrm>
        </p:spPr>
        <p:txBody>
          <a:bodyPr anchor="ctr">
            <a:noAutofit/>
          </a:bodyPr>
          <a:lstStyle>
            <a:lvl1pPr marL="0" indent="0">
              <a:buNone/>
              <a:defRPr sz="1000">
                <a:latin typeface="Aptos Display" panose="020B0004020202020204" pitchFamily="34" charset="0"/>
              </a:defRPr>
            </a:lvl1pPr>
            <a:lvl2pPr>
              <a:defRPr sz="1200"/>
            </a:lvl2pPr>
            <a:lvl3pPr>
              <a:defRPr sz="1200"/>
            </a:lvl3pPr>
            <a:lvl4pPr>
              <a:defRPr sz="1200"/>
            </a:lvl4pPr>
            <a:lvl5pPr>
              <a:defRPr sz="1200"/>
            </a:lvl5pPr>
          </a:lstStyle>
          <a:p>
            <a:pPr lvl="0"/>
            <a:endParaRPr lang="en-AU" dirty="0"/>
          </a:p>
        </p:txBody>
      </p:sp>
      <p:sp>
        <p:nvSpPr>
          <p:cNvPr id="5" name="Text Placeholder 4">
            <a:extLst>
              <a:ext uri="{FF2B5EF4-FFF2-40B4-BE49-F238E27FC236}">
                <a16:creationId xmlns:a16="http://schemas.microsoft.com/office/drawing/2014/main" id="{EE17CAF8-835D-44DD-0531-C310700A697E}"/>
              </a:ext>
            </a:extLst>
          </p:cNvPr>
          <p:cNvSpPr>
            <a:spLocks noGrp="1"/>
          </p:cNvSpPr>
          <p:nvPr>
            <p:ph type="body" sz="quarter" idx="21"/>
          </p:nvPr>
        </p:nvSpPr>
        <p:spPr>
          <a:xfrm>
            <a:off x="5198342" y="1532658"/>
            <a:ext cx="6111006" cy="471633"/>
          </a:xfrm>
        </p:spPr>
        <p:txBody>
          <a:bodyPr anchor="ctr">
            <a:noAutofit/>
          </a:bodyPr>
          <a:lstStyle>
            <a:lvl1pPr marL="0" indent="0">
              <a:buNone/>
              <a:defRPr sz="1000">
                <a:latin typeface="Aptos Display" panose="020B0004020202020204" pitchFamily="34" charset="0"/>
              </a:defRPr>
            </a:lvl1pPr>
            <a:lvl2pPr>
              <a:defRPr sz="1200"/>
            </a:lvl2pPr>
            <a:lvl3pPr>
              <a:defRPr sz="1200"/>
            </a:lvl3pPr>
            <a:lvl4pPr>
              <a:defRPr sz="1200"/>
            </a:lvl4pPr>
            <a:lvl5pPr>
              <a:defRPr sz="1200"/>
            </a:lvl5pPr>
          </a:lstStyle>
          <a:p>
            <a:pPr lvl="0"/>
            <a:endParaRPr lang="en-AU" dirty="0"/>
          </a:p>
        </p:txBody>
      </p:sp>
      <p:sp>
        <p:nvSpPr>
          <p:cNvPr id="39" name="Text Placeholder 4">
            <a:extLst>
              <a:ext uri="{FF2B5EF4-FFF2-40B4-BE49-F238E27FC236}">
                <a16:creationId xmlns:a16="http://schemas.microsoft.com/office/drawing/2014/main" id="{C923CAAA-EB92-5D56-081D-09430A926CF0}"/>
              </a:ext>
            </a:extLst>
          </p:cNvPr>
          <p:cNvSpPr>
            <a:spLocks noGrp="1"/>
          </p:cNvSpPr>
          <p:nvPr>
            <p:ph type="body" sz="quarter" idx="22"/>
          </p:nvPr>
        </p:nvSpPr>
        <p:spPr>
          <a:xfrm>
            <a:off x="2964874" y="2004291"/>
            <a:ext cx="2189018" cy="471633"/>
          </a:xfrm>
        </p:spPr>
        <p:txBody>
          <a:bodyPr anchor="ctr">
            <a:noAutofit/>
          </a:bodyPr>
          <a:lstStyle>
            <a:lvl1pPr marL="0" indent="0">
              <a:buNone/>
              <a:defRPr sz="1000">
                <a:latin typeface="Aptos Display" panose="020B0004020202020204" pitchFamily="34" charset="0"/>
              </a:defRPr>
            </a:lvl1pPr>
            <a:lvl2pPr>
              <a:defRPr sz="1200"/>
            </a:lvl2pPr>
            <a:lvl3pPr>
              <a:defRPr sz="1200"/>
            </a:lvl3pPr>
            <a:lvl4pPr>
              <a:defRPr sz="1200"/>
            </a:lvl4pPr>
            <a:lvl5pPr>
              <a:defRPr sz="1200"/>
            </a:lvl5pPr>
          </a:lstStyle>
          <a:p>
            <a:pPr lvl="0"/>
            <a:endParaRPr lang="en-AU" dirty="0"/>
          </a:p>
        </p:txBody>
      </p:sp>
      <p:sp>
        <p:nvSpPr>
          <p:cNvPr id="40" name="Text Placeholder 4">
            <a:extLst>
              <a:ext uri="{FF2B5EF4-FFF2-40B4-BE49-F238E27FC236}">
                <a16:creationId xmlns:a16="http://schemas.microsoft.com/office/drawing/2014/main" id="{E4E80857-7B0C-E70F-08F1-D2A98AD2E4EC}"/>
              </a:ext>
            </a:extLst>
          </p:cNvPr>
          <p:cNvSpPr>
            <a:spLocks noGrp="1"/>
          </p:cNvSpPr>
          <p:nvPr>
            <p:ph type="body" sz="quarter" idx="23"/>
          </p:nvPr>
        </p:nvSpPr>
        <p:spPr>
          <a:xfrm>
            <a:off x="5198342" y="2004291"/>
            <a:ext cx="6111006" cy="471633"/>
          </a:xfrm>
        </p:spPr>
        <p:txBody>
          <a:bodyPr anchor="ctr">
            <a:noAutofit/>
          </a:bodyPr>
          <a:lstStyle>
            <a:lvl1pPr marL="0" indent="0">
              <a:buNone/>
              <a:defRPr sz="1000">
                <a:latin typeface="Aptos Display" panose="020B0004020202020204" pitchFamily="34" charset="0"/>
              </a:defRPr>
            </a:lvl1pPr>
            <a:lvl2pPr>
              <a:defRPr sz="1200"/>
            </a:lvl2pPr>
            <a:lvl3pPr>
              <a:defRPr sz="1200"/>
            </a:lvl3pPr>
            <a:lvl4pPr>
              <a:defRPr sz="1200"/>
            </a:lvl4pPr>
            <a:lvl5pPr>
              <a:defRPr sz="1200"/>
            </a:lvl5pPr>
          </a:lstStyle>
          <a:p>
            <a:pPr lvl="0"/>
            <a:endParaRPr lang="en-AU" dirty="0"/>
          </a:p>
        </p:txBody>
      </p:sp>
      <p:sp>
        <p:nvSpPr>
          <p:cNvPr id="41" name="Text Placeholder 4">
            <a:extLst>
              <a:ext uri="{FF2B5EF4-FFF2-40B4-BE49-F238E27FC236}">
                <a16:creationId xmlns:a16="http://schemas.microsoft.com/office/drawing/2014/main" id="{F49D8D65-0668-E55F-945B-F5A083471F2E}"/>
              </a:ext>
            </a:extLst>
          </p:cNvPr>
          <p:cNvSpPr>
            <a:spLocks noGrp="1"/>
          </p:cNvSpPr>
          <p:nvPr>
            <p:ph type="body" sz="quarter" idx="24"/>
          </p:nvPr>
        </p:nvSpPr>
        <p:spPr>
          <a:xfrm>
            <a:off x="2964874" y="2542092"/>
            <a:ext cx="2189018" cy="471633"/>
          </a:xfrm>
        </p:spPr>
        <p:txBody>
          <a:bodyPr anchor="ctr">
            <a:noAutofit/>
          </a:bodyPr>
          <a:lstStyle>
            <a:lvl1pPr marL="0" indent="0">
              <a:buNone/>
              <a:defRPr sz="1000">
                <a:latin typeface="Aptos Display" panose="020B0004020202020204" pitchFamily="34" charset="0"/>
              </a:defRPr>
            </a:lvl1pPr>
            <a:lvl2pPr>
              <a:defRPr sz="1200"/>
            </a:lvl2pPr>
            <a:lvl3pPr>
              <a:defRPr sz="1200"/>
            </a:lvl3pPr>
            <a:lvl4pPr>
              <a:defRPr sz="1200"/>
            </a:lvl4pPr>
            <a:lvl5pPr>
              <a:defRPr sz="1200"/>
            </a:lvl5pPr>
          </a:lstStyle>
          <a:p>
            <a:pPr lvl="0"/>
            <a:endParaRPr lang="en-AU" dirty="0"/>
          </a:p>
        </p:txBody>
      </p:sp>
      <p:sp>
        <p:nvSpPr>
          <p:cNvPr id="42" name="Text Placeholder 4">
            <a:extLst>
              <a:ext uri="{FF2B5EF4-FFF2-40B4-BE49-F238E27FC236}">
                <a16:creationId xmlns:a16="http://schemas.microsoft.com/office/drawing/2014/main" id="{B8B32377-CD2E-E037-7941-08D0B20687A8}"/>
              </a:ext>
            </a:extLst>
          </p:cNvPr>
          <p:cNvSpPr>
            <a:spLocks noGrp="1"/>
          </p:cNvSpPr>
          <p:nvPr>
            <p:ph type="body" sz="quarter" idx="25"/>
          </p:nvPr>
        </p:nvSpPr>
        <p:spPr>
          <a:xfrm>
            <a:off x="5198342" y="2542092"/>
            <a:ext cx="6111006" cy="471633"/>
          </a:xfrm>
        </p:spPr>
        <p:txBody>
          <a:bodyPr anchor="ctr">
            <a:noAutofit/>
          </a:bodyPr>
          <a:lstStyle>
            <a:lvl1pPr marL="0" indent="0">
              <a:buNone/>
              <a:defRPr sz="1000">
                <a:latin typeface="Aptos Display" panose="020B0004020202020204" pitchFamily="34" charset="0"/>
              </a:defRPr>
            </a:lvl1pPr>
            <a:lvl2pPr>
              <a:defRPr sz="1200"/>
            </a:lvl2pPr>
            <a:lvl3pPr>
              <a:defRPr sz="1200"/>
            </a:lvl3pPr>
            <a:lvl4pPr>
              <a:defRPr sz="1200"/>
            </a:lvl4pPr>
            <a:lvl5pPr>
              <a:defRPr sz="1200"/>
            </a:lvl5pPr>
          </a:lstStyle>
          <a:p>
            <a:pPr lvl="0"/>
            <a:endParaRPr lang="en-AU" dirty="0"/>
          </a:p>
        </p:txBody>
      </p:sp>
      <p:sp>
        <p:nvSpPr>
          <p:cNvPr id="45" name="Text Placeholder 4">
            <a:extLst>
              <a:ext uri="{FF2B5EF4-FFF2-40B4-BE49-F238E27FC236}">
                <a16:creationId xmlns:a16="http://schemas.microsoft.com/office/drawing/2014/main" id="{2682ED53-BB21-4F6C-883D-88AB0B722E96}"/>
              </a:ext>
            </a:extLst>
          </p:cNvPr>
          <p:cNvSpPr>
            <a:spLocks noGrp="1"/>
          </p:cNvSpPr>
          <p:nvPr>
            <p:ph type="body" sz="quarter" idx="26"/>
          </p:nvPr>
        </p:nvSpPr>
        <p:spPr>
          <a:xfrm>
            <a:off x="2964874" y="3013725"/>
            <a:ext cx="2189018" cy="471633"/>
          </a:xfrm>
        </p:spPr>
        <p:txBody>
          <a:bodyPr anchor="ctr">
            <a:noAutofit/>
          </a:bodyPr>
          <a:lstStyle>
            <a:lvl1pPr marL="0" indent="0">
              <a:buNone/>
              <a:defRPr sz="1000">
                <a:latin typeface="Aptos Display" panose="020B0004020202020204" pitchFamily="34" charset="0"/>
              </a:defRPr>
            </a:lvl1pPr>
            <a:lvl2pPr>
              <a:defRPr sz="1200"/>
            </a:lvl2pPr>
            <a:lvl3pPr>
              <a:defRPr sz="1200"/>
            </a:lvl3pPr>
            <a:lvl4pPr>
              <a:defRPr sz="1200"/>
            </a:lvl4pPr>
            <a:lvl5pPr>
              <a:defRPr sz="1200"/>
            </a:lvl5pPr>
          </a:lstStyle>
          <a:p>
            <a:pPr lvl="0"/>
            <a:endParaRPr lang="en-AU" dirty="0"/>
          </a:p>
        </p:txBody>
      </p:sp>
      <p:sp>
        <p:nvSpPr>
          <p:cNvPr id="46" name="Text Placeholder 4">
            <a:extLst>
              <a:ext uri="{FF2B5EF4-FFF2-40B4-BE49-F238E27FC236}">
                <a16:creationId xmlns:a16="http://schemas.microsoft.com/office/drawing/2014/main" id="{1F99C5D2-86DB-36CE-AAD6-A7966AB5515C}"/>
              </a:ext>
            </a:extLst>
          </p:cNvPr>
          <p:cNvSpPr>
            <a:spLocks noGrp="1"/>
          </p:cNvSpPr>
          <p:nvPr>
            <p:ph type="body" sz="quarter" idx="27"/>
          </p:nvPr>
        </p:nvSpPr>
        <p:spPr>
          <a:xfrm>
            <a:off x="5198342" y="3013725"/>
            <a:ext cx="6111006" cy="471633"/>
          </a:xfrm>
        </p:spPr>
        <p:txBody>
          <a:bodyPr anchor="ctr">
            <a:noAutofit/>
          </a:bodyPr>
          <a:lstStyle>
            <a:lvl1pPr marL="0" indent="0">
              <a:buNone/>
              <a:defRPr sz="1000">
                <a:latin typeface="Aptos Display" panose="020B0004020202020204" pitchFamily="34" charset="0"/>
              </a:defRPr>
            </a:lvl1pPr>
            <a:lvl2pPr>
              <a:defRPr sz="1200"/>
            </a:lvl2pPr>
            <a:lvl3pPr>
              <a:defRPr sz="1200"/>
            </a:lvl3pPr>
            <a:lvl4pPr>
              <a:defRPr sz="1200"/>
            </a:lvl4pPr>
            <a:lvl5pPr>
              <a:defRPr sz="1200"/>
            </a:lvl5pPr>
          </a:lstStyle>
          <a:p>
            <a:pPr lvl="0"/>
            <a:endParaRPr lang="en-AU" dirty="0"/>
          </a:p>
        </p:txBody>
      </p:sp>
      <p:sp>
        <p:nvSpPr>
          <p:cNvPr id="47" name="Text Placeholder 4">
            <a:extLst>
              <a:ext uri="{FF2B5EF4-FFF2-40B4-BE49-F238E27FC236}">
                <a16:creationId xmlns:a16="http://schemas.microsoft.com/office/drawing/2014/main" id="{9DA2C6B8-B27F-8ACC-C737-5B9D9F85D7B6}"/>
              </a:ext>
            </a:extLst>
          </p:cNvPr>
          <p:cNvSpPr>
            <a:spLocks noGrp="1"/>
          </p:cNvSpPr>
          <p:nvPr>
            <p:ph type="body" sz="quarter" idx="28"/>
          </p:nvPr>
        </p:nvSpPr>
        <p:spPr>
          <a:xfrm>
            <a:off x="2964874" y="3538667"/>
            <a:ext cx="2189018" cy="471633"/>
          </a:xfrm>
        </p:spPr>
        <p:txBody>
          <a:bodyPr anchor="ctr">
            <a:noAutofit/>
          </a:bodyPr>
          <a:lstStyle>
            <a:lvl1pPr marL="0" indent="0">
              <a:buNone/>
              <a:defRPr sz="1000">
                <a:latin typeface="Aptos Display" panose="020B0004020202020204" pitchFamily="34" charset="0"/>
              </a:defRPr>
            </a:lvl1pPr>
            <a:lvl2pPr>
              <a:defRPr sz="1200"/>
            </a:lvl2pPr>
            <a:lvl3pPr>
              <a:defRPr sz="1200"/>
            </a:lvl3pPr>
            <a:lvl4pPr>
              <a:defRPr sz="1200"/>
            </a:lvl4pPr>
            <a:lvl5pPr>
              <a:defRPr sz="1200"/>
            </a:lvl5pPr>
          </a:lstStyle>
          <a:p>
            <a:pPr lvl="0"/>
            <a:endParaRPr lang="en-AU" dirty="0"/>
          </a:p>
        </p:txBody>
      </p:sp>
      <p:sp>
        <p:nvSpPr>
          <p:cNvPr id="48" name="Text Placeholder 4">
            <a:extLst>
              <a:ext uri="{FF2B5EF4-FFF2-40B4-BE49-F238E27FC236}">
                <a16:creationId xmlns:a16="http://schemas.microsoft.com/office/drawing/2014/main" id="{18799D8F-BC40-ACF3-449C-281C53C4910D}"/>
              </a:ext>
            </a:extLst>
          </p:cNvPr>
          <p:cNvSpPr>
            <a:spLocks noGrp="1"/>
          </p:cNvSpPr>
          <p:nvPr>
            <p:ph type="body" sz="quarter" idx="29"/>
          </p:nvPr>
        </p:nvSpPr>
        <p:spPr>
          <a:xfrm>
            <a:off x="5198342" y="3538667"/>
            <a:ext cx="6111006" cy="471633"/>
          </a:xfrm>
        </p:spPr>
        <p:txBody>
          <a:bodyPr anchor="ctr">
            <a:noAutofit/>
          </a:bodyPr>
          <a:lstStyle>
            <a:lvl1pPr marL="0" indent="0">
              <a:buNone/>
              <a:defRPr sz="1000">
                <a:latin typeface="Aptos Display" panose="020B0004020202020204" pitchFamily="34" charset="0"/>
              </a:defRPr>
            </a:lvl1pPr>
            <a:lvl2pPr>
              <a:defRPr sz="1200"/>
            </a:lvl2pPr>
            <a:lvl3pPr>
              <a:defRPr sz="1200"/>
            </a:lvl3pPr>
            <a:lvl4pPr>
              <a:defRPr sz="1200"/>
            </a:lvl4pPr>
            <a:lvl5pPr>
              <a:defRPr sz="1200"/>
            </a:lvl5pPr>
          </a:lstStyle>
          <a:p>
            <a:pPr lvl="0"/>
            <a:endParaRPr lang="en-AU" dirty="0"/>
          </a:p>
        </p:txBody>
      </p:sp>
      <p:sp>
        <p:nvSpPr>
          <p:cNvPr id="51" name="Text Placeholder 4">
            <a:extLst>
              <a:ext uri="{FF2B5EF4-FFF2-40B4-BE49-F238E27FC236}">
                <a16:creationId xmlns:a16="http://schemas.microsoft.com/office/drawing/2014/main" id="{8BE25907-2E69-8B0D-E574-A0565DAE646D}"/>
              </a:ext>
            </a:extLst>
          </p:cNvPr>
          <p:cNvSpPr>
            <a:spLocks noGrp="1"/>
          </p:cNvSpPr>
          <p:nvPr>
            <p:ph type="body" sz="quarter" idx="30"/>
          </p:nvPr>
        </p:nvSpPr>
        <p:spPr>
          <a:xfrm>
            <a:off x="2964874" y="4047244"/>
            <a:ext cx="2189018" cy="471633"/>
          </a:xfrm>
        </p:spPr>
        <p:txBody>
          <a:bodyPr anchor="ctr">
            <a:noAutofit/>
          </a:bodyPr>
          <a:lstStyle>
            <a:lvl1pPr marL="0" indent="0">
              <a:buNone/>
              <a:defRPr sz="1000">
                <a:latin typeface="Aptos Display" panose="020B0004020202020204" pitchFamily="34" charset="0"/>
              </a:defRPr>
            </a:lvl1pPr>
            <a:lvl2pPr>
              <a:defRPr sz="1200"/>
            </a:lvl2pPr>
            <a:lvl3pPr>
              <a:defRPr sz="1200"/>
            </a:lvl3pPr>
            <a:lvl4pPr>
              <a:defRPr sz="1200"/>
            </a:lvl4pPr>
            <a:lvl5pPr>
              <a:defRPr sz="1200"/>
            </a:lvl5pPr>
          </a:lstStyle>
          <a:p>
            <a:pPr lvl="0"/>
            <a:endParaRPr lang="en-AU" dirty="0"/>
          </a:p>
        </p:txBody>
      </p:sp>
      <p:sp>
        <p:nvSpPr>
          <p:cNvPr id="52" name="Text Placeholder 4">
            <a:extLst>
              <a:ext uri="{FF2B5EF4-FFF2-40B4-BE49-F238E27FC236}">
                <a16:creationId xmlns:a16="http://schemas.microsoft.com/office/drawing/2014/main" id="{91DC809B-2B2E-6BA8-40AD-D052AA873CF0}"/>
              </a:ext>
            </a:extLst>
          </p:cNvPr>
          <p:cNvSpPr>
            <a:spLocks noGrp="1"/>
          </p:cNvSpPr>
          <p:nvPr>
            <p:ph type="body" sz="quarter" idx="31"/>
          </p:nvPr>
        </p:nvSpPr>
        <p:spPr>
          <a:xfrm>
            <a:off x="5198342" y="4047244"/>
            <a:ext cx="6111006" cy="471633"/>
          </a:xfrm>
        </p:spPr>
        <p:txBody>
          <a:bodyPr anchor="ctr">
            <a:noAutofit/>
          </a:bodyPr>
          <a:lstStyle>
            <a:lvl1pPr marL="0" indent="0">
              <a:buNone/>
              <a:defRPr sz="1000">
                <a:latin typeface="Aptos Display" panose="020B0004020202020204" pitchFamily="34" charset="0"/>
              </a:defRPr>
            </a:lvl1pPr>
            <a:lvl2pPr>
              <a:defRPr sz="1200"/>
            </a:lvl2pPr>
            <a:lvl3pPr>
              <a:defRPr sz="1200"/>
            </a:lvl3pPr>
            <a:lvl4pPr>
              <a:defRPr sz="1200"/>
            </a:lvl4pPr>
            <a:lvl5pPr>
              <a:defRPr sz="1200"/>
            </a:lvl5pPr>
          </a:lstStyle>
          <a:p>
            <a:pPr lvl="0"/>
            <a:endParaRPr lang="en-AU" dirty="0"/>
          </a:p>
        </p:txBody>
      </p:sp>
      <p:sp>
        <p:nvSpPr>
          <p:cNvPr id="53" name="Text Placeholder 4">
            <a:extLst>
              <a:ext uri="{FF2B5EF4-FFF2-40B4-BE49-F238E27FC236}">
                <a16:creationId xmlns:a16="http://schemas.microsoft.com/office/drawing/2014/main" id="{F61A7BCA-D94B-E079-49F9-05E3C1F8FF49}"/>
              </a:ext>
            </a:extLst>
          </p:cNvPr>
          <p:cNvSpPr>
            <a:spLocks noGrp="1"/>
          </p:cNvSpPr>
          <p:nvPr>
            <p:ph type="body" sz="quarter" idx="32"/>
          </p:nvPr>
        </p:nvSpPr>
        <p:spPr>
          <a:xfrm>
            <a:off x="2964874" y="4541671"/>
            <a:ext cx="2189018" cy="471633"/>
          </a:xfrm>
        </p:spPr>
        <p:txBody>
          <a:bodyPr anchor="ctr">
            <a:noAutofit/>
          </a:bodyPr>
          <a:lstStyle>
            <a:lvl1pPr marL="0" indent="0">
              <a:buNone/>
              <a:defRPr sz="1000">
                <a:latin typeface="Aptos Display" panose="020B0004020202020204" pitchFamily="34" charset="0"/>
              </a:defRPr>
            </a:lvl1pPr>
            <a:lvl2pPr>
              <a:defRPr sz="1200"/>
            </a:lvl2pPr>
            <a:lvl3pPr>
              <a:defRPr sz="1200"/>
            </a:lvl3pPr>
            <a:lvl4pPr>
              <a:defRPr sz="1200"/>
            </a:lvl4pPr>
            <a:lvl5pPr>
              <a:defRPr sz="1200"/>
            </a:lvl5pPr>
          </a:lstStyle>
          <a:p>
            <a:pPr lvl="0"/>
            <a:endParaRPr lang="en-AU" dirty="0"/>
          </a:p>
        </p:txBody>
      </p:sp>
      <p:sp>
        <p:nvSpPr>
          <p:cNvPr id="54" name="Text Placeholder 4">
            <a:extLst>
              <a:ext uri="{FF2B5EF4-FFF2-40B4-BE49-F238E27FC236}">
                <a16:creationId xmlns:a16="http://schemas.microsoft.com/office/drawing/2014/main" id="{0353CE1D-A224-0F22-7929-7B0F82DE9797}"/>
              </a:ext>
            </a:extLst>
          </p:cNvPr>
          <p:cNvSpPr>
            <a:spLocks noGrp="1"/>
          </p:cNvSpPr>
          <p:nvPr>
            <p:ph type="body" sz="quarter" idx="33"/>
          </p:nvPr>
        </p:nvSpPr>
        <p:spPr>
          <a:xfrm>
            <a:off x="5198342" y="4541671"/>
            <a:ext cx="6111006" cy="471633"/>
          </a:xfrm>
        </p:spPr>
        <p:txBody>
          <a:bodyPr anchor="ctr">
            <a:noAutofit/>
          </a:bodyPr>
          <a:lstStyle>
            <a:lvl1pPr marL="0" indent="0">
              <a:buNone/>
              <a:defRPr sz="1000">
                <a:latin typeface="Aptos Display" panose="020B0004020202020204" pitchFamily="34" charset="0"/>
              </a:defRPr>
            </a:lvl1pPr>
            <a:lvl2pPr>
              <a:defRPr sz="1200"/>
            </a:lvl2pPr>
            <a:lvl3pPr>
              <a:defRPr sz="1200"/>
            </a:lvl3pPr>
            <a:lvl4pPr>
              <a:defRPr sz="1200"/>
            </a:lvl4pPr>
            <a:lvl5pPr>
              <a:defRPr sz="1200"/>
            </a:lvl5pPr>
          </a:lstStyle>
          <a:p>
            <a:pPr lvl="0"/>
            <a:endParaRPr lang="en-AU" dirty="0"/>
          </a:p>
        </p:txBody>
      </p:sp>
      <p:sp>
        <p:nvSpPr>
          <p:cNvPr id="55" name="Text Placeholder 4">
            <a:extLst>
              <a:ext uri="{FF2B5EF4-FFF2-40B4-BE49-F238E27FC236}">
                <a16:creationId xmlns:a16="http://schemas.microsoft.com/office/drawing/2014/main" id="{3391484D-6C6B-B466-A291-E0C1A99D8D13}"/>
              </a:ext>
            </a:extLst>
          </p:cNvPr>
          <p:cNvSpPr>
            <a:spLocks noGrp="1"/>
          </p:cNvSpPr>
          <p:nvPr>
            <p:ph type="body" sz="quarter" idx="34"/>
          </p:nvPr>
        </p:nvSpPr>
        <p:spPr>
          <a:xfrm>
            <a:off x="2964874" y="5061644"/>
            <a:ext cx="2189018" cy="471633"/>
          </a:xfrm>
        </p:spPr>
        <p:txBody>
          <a:bodyPr anchor="ctr">
            <a:noAutofit/>
          </a:bodyPr>
          <a:lstStyle>
            <a:lvl1pPr marL="0" indent="0">
              <a:buNone/>
              <a:defRPr sz="1000">
                <a:latin typeface="Aptos Display" panose="020B0004020202020204" pitchFamily="34" charset="0"/>
              </a:defRPr>
            </a:lvl1pPr>
            <a:lvl2pPr>
              <a:defRPr sz="1200"/>
            </a:lvl2pPr>
            <a:lvl3pPr>
              <a:defRPr sz="1200"/>
            </a:lvl3pPr>
            <a:lvl4pPr>
              <a:defRPr sz="1200"/>
            </a:lvl4pPr>
            <a:lvl5pPr>
              <a:defRPr sz="1200"/>
            </a:lvl5pPr>
          </a:lstStyle>
          <a:p>
            <a:pPr lvl="0"/>
            <a:endParaRPr lang="en-AU" dirty="0"/>
          </a:p>
        </p:txBody>
      </p:sp>
      <p:sp>
        <p:nvSpPr>
          <p:cNvPr id="56" name="Text Placeholder 4">
            <a:extLst>
              <a:ext uri="{FF2B5EF4-FFF2-40B4-BE49-F238E27FC236}">
                <a16:creationId xmlns:a16="http://schemas.microsoft.com/office/drawing/2014/main" id="{DCF08E84-0948-EBD8-D3AE-9442096FFA76}"/>
              </a:ext>
            </a:extLst>
          </p:cNvPr>
          <p:cNvSpPr>
            <a:spLocks noGrp="1"/>
          </p:cNvSpPr>
          <p:nvPr>
            <p:ph type="body" sz="quarter" idx="35"/>
          </p:nvPr>
        </p:nvSpPr>
        <p:spPr>
          <a:xfrm>
            <a:off x="5198342" y="5061644"/>
            <a:ext cx="6111006" cy="471633"/>
          </a:xfrm>
        </p:spPr>
        <p:txBody>
          <a:bodyPr anchor="ctr">
            <a:noAutofit/>
          </a:bodyPr>
          <a:lstStyle>
            <a:lvl1pPr marL="0" indent="0">
              <a:buNone/>
              <a:defRPr sz="1000">
                <a:latin typeface="Aptos Display" panose="020B0004020202020204" pitchFamily="34" charset="0"/>
              </a:defRPr>
            </a:lvl1pPr>
            <a:lvl2pPr>
              <a:defRPr sz="1200"/>
            </a:lvl2pPr>
            <a:lvl3pPr>
              <a:defRPr sz="1200"/>
            </a:lvl3pPr>
            <a:lvl4pPr>
              <a:defRPr sz="1200"/>
            </a:lvl4pPr>
            <a:lvl5pPr>
              <a:defRPr sz="1200"/>
            </a:lvl5pPr>
          </a:lstStyle>
          <a:p>
            <a:pPr lvl="0"/>
            <a:endParaRPr lang="en-AU" dirty="0"/>
          </a:p>
        </p:txBody>
      </p:sp>
      <p:sp>
        <p:nvSpPr>
          <p:cNvPr id="57" name="Text Placeholder 4">
            <a:extLst>
              <a:ext uri="{FF2B5EF4-FFF2-40B4-BE49-F238E27FC236}">
                <a16:creationId xmlns:a16="http://schemas.microsoft.com/office/drawing/2014/main" id="{D26E102A-0E6F-7235-8545-06AF2D02F78A}"/>
              </a:ext>
            </a:extLst>
          </p:cNvPr>
          <p:cNvSpPr>
            <a:spLocks noGrp="1"/>
          </p:cNvSpPr>
          <p:nvPr>
            <p:ph type="body" sz="quarter" idx="36"/>
          </p:nvPr>
        </p:nvSpPr>
        <p:spPr>
          <a:xfrm>
            <a:off x="2964874" y="5557448"/>
            <a:ext cx="2189018" cy="471633"/>
          </a:xfrm>
        </p:spPr>
        <p:txBody>
          <a:bodyPr anchor="ctr">
            <a:noAutofit/>
          </a:bodyPr>
          <a:lstStyle>
            <a:lvl1pPr marL="0" indent="0">
              <a:buNone/>
              <a:defRPr sz="1000">
                <a:latin typeface="Aptos Display" panose="020B0004020202020204" pitchFamily="34" charset="0"/>
              </a:defRPr>
            </a:lvl1pPr>
            <a:lvl2pPr>
              <a:defRPr sz="1200"/>
            </a:lvl2pPr>
            <a:lvl3pPr>
              <a:defRPr sz="1200"/>
            </a:lvl3pPr>
            <a:lvl4pPr>
              <a:defRPr sz="1200"/>
            </a:lvl4pPr>
            <a:lvl5pPr>
              <a:defRPr sz="1200"/>
            </a:lvl5pPr>
          </a:lstStyle>
          <a:p>
            <a:pPr lvl="0"/>
            <a:endParaRPr lang="en-AU" dirty="0"/>
          </a:p>
        </p:txBody>
      </p:sp>
      <p:sp>
        <p:nvSpPr>
          <p:cNvPr id="58" name="Text Placeholder 4">
            <a:extLst>
              <a:ext uri="{FF2B5EF4-FFF2-40B4-BE49-F238E27FC236}">
                <a16:creationId xmlns:a16="http://schemas.microsoft.com/office/drawing/2014/main" id="{3C18E0AB-DF77-0189-EA89-CBFC42F89D8C}"/>
              </a:ext>
            </a:extLst>
          </p:cNvPr>
          <p:cNvSpPr>
            <a:spLocks noGrp="1"/>
          </p:cNvSpPr>
          <p:nvPr>
            <p:ph type="body" sz="quarter" idx="37"/>
          </p:nvPr>
        </p:nvSpPr>
        <p:spPr>
          <a:xfrm>
            <a:off x="5198342" y="5557448"/>
            <a:ext cx="6111006" cy="471633"/>
          </a:xfrm>
        </p:spPr>
        <p:txBody>
          <a:bodyPr anchor="ctr">
            <a:noAutofit/>
          </a:bodyPr>
          <a:lstStyle>
            <a:lvl1pPr marL="0" indent="0">
              <a:buNone/>
              <a:defRPr sz="1000">
                <a:latin typeface="Aptos Display" panose="020B0004020202020204" pitchFamily="34" charset="0"/>
              </a:defRPr>
            </a:lvl1pPr>
            <a:lvl2pPr>
              <a:defRPr sz="1200"/>
            </a:lvl2pPr>
            <a:lvl3pPr>
              <a:defRPr sz="1200"/>
            </a:lvl3pPr>
            <a:lvl4pPr>
              <a:defRPr sz="1200"/>
            </a:lvl4pPr>
            <a:lvl5pPr>
              <a:defRPr sz="1200"/>
            </a:lvl5pPr>
          </a:lstStyle>
          <a:p>
            <a:pPr lvl="0"/>
            <a:endParaRPr lang="en-AU" dirty="0"/>
          </a:p>
        </p:txBody>
      </p:sp>
    </p:spTree>
    <p:extLst>
      <p:ext uri="{BB962C8B-B14F-4D97-AF65-F5344CB8AC3E}">
        <p14:creationId xmlns:p14="http://schemas.microsoft.com/office/powerpoint/2010/main" val="28769416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 JTA - Physical Demands ">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F360472B-02DB-86A3-7917-4D8E42F70233}"/>
              </a:ext>
            </a:extLst>
          </p:cNvPr>
          <p:cNvGraphicFramePr>
            <a:graphicFrameLocks noGrp="1"/>
          </p:cNvGraphicFramePr>
          <p:nvPr userDrawn="1">
            <p:extLst>
              <p:ext uri="{D42A27DB-BD31-4B8C-83A1-F6EECF244321}">
                <p14:modId xmlns:p14="http://schemas.microsoft.com/office/powerpoint/2010/main" val="3100693606"/>
              </p:ext>
            </p:extLst>
          </p:nvPr>
        </p:nvGraphicFramePr>
        <p:xfrm>
          <a:off x="838200" y="1315333"/>
          <a:ext cx="10515599" cy="4716240"/>
        </p:xfrm>
        <a:graphic>
          <a:graphicData uri="http://schemas.openxmlformats.org/drawingml/2006/table">
            <a:tbl>
              <a:tblPr firstRow="1" bandRow="1">
                <a:tableStyleId>{5C22544A-7EE6-4342-B048-85BDC9FD1C3A}</a:tableStyleId>
              </a:tblPr>
              <a:tblGrid>
                <a:gridCol w="2164525">
                  <a:extLst>
                    <a:ext uri="{9D8B030D-6E8A-4147-A177-3AD203B41FA5}">
                      <a16:colId xmlns:a16="http://schemas.microsoft.com/office/drawing/2014/main" val="2992437294"/>
                    </a:ext>
                  </a:extLst>
                </a:gridCol>
                <a:gridCol w="2181439">
                  <a:extLst>
                    <a:ext uri="{9D8B030D-6E8A-4147-A177-3AD203B41FA5}">
                      <a16:colId xmlns:a16="http://schemas.microsoft.com/office/drawing/2014/main" val="2548811813"/>
                    </a:ext>
                  </a:extLst>
                </a:gridCol>
                <a:gridCol w="6169635">
                  <a:extLst>
                    <a:ext uri="{9D8B030D-6E8A-4147-A177-3AD203B41FA5}">
                      <a16:colId xmlns:a16="http://schemas.microsoft.com/office/drawing/2014/main" val="523975864"/>
                    </a:ext>
                  </a:extLst>
                </a:gridCol>
              </a:tblGrid>
              <a:tr h="360000">
                <a:tc>
                  <a:txBody>
                    <a:bodyPr/>
                    <a:lstStyle/>
                    <a:p>
                      <a:pPr algn="l"/>
                      <a:r>
                        <a:rPr lang="en-US" sz="1400" b="0" i="0" dirty="0">
                          <a:latin typeface="Aptos Display" panose="020B0004020202020204" pitchFamily="34" charset="0"/>
                          <a:cs typeface="DIN Pro Regular" panose="020B0504020101020102" pitchFamily="34" charset="0"/>
                        </a:rPr>
                        <a:t>Task Demand</a:t>
                      </a:r>
                    </a:p>
                  </a:txBody>
                  <a:tcPr anchor="ctr">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23408B"/>
                    </a:solidFill>
                  </a:tcPr>
                </a:tc>
                <a:tc>
                  <a:txBody>
                    <a:bodyPr/>
                    <a:lstStyle/>
                    <a:p>
                      <a:pPr algn="l"/>
                      <a:r>
                        <a:rPr lang="en-US" sz="1400" b="0" i="0" dirty="0">
                          <a:latin typeface="Aptos Display" panose="020B0004020202020204" pitchFamily="34" charset="0"/>
                          <a:cs typeface="DIN Pro Regular" panose="020B0504020101020102" pitchFamily="34" charset="0"/>
                        </a:rPr>
                        <a:t>Frequency</a:t>
                      </a:r>
                    </a:p>
                  </a:txBody>
                  <a:tcPr anchor="ctr">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23408B"/>
                    </a:solidFill>
                  </a:tcPr>
                </a:tc>
                <a:tc>
                  <a:txBody>
                    <a:bodyPr/>
                    <a:lstStyle/>
                    <a:p>
                      <a:pPr algn="l"/>
                      <a:r>
                        <a:rPr lang="en-US" sz="1400" b="0" i="0" dirty="0">
                          <a:latin typeface="Aptos Display" panose="020B0004020202020204" pitchFamily="34" charset="0"/>
                          <a:cs typeface="DIN Pro Regular" panose="020B0504020101020102" pitchFamily="34" charset="0"/>
                        </a:rPr>
                        <a:t>Comments</a:t>
                      </a:r>
                    </a:p>
                  </a:txBody>
                  <a:tcPr anchor="ctr">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23408B"/>
                    </a:solidFill>
                  </a:tcPr>
                </a:tc>
                <a:extLst>
                  <a:ext uri="{0D108BD9-81ED-4DB2-BD59-A6C34878D82A}">
                    <a16:rowId xmlns:a16="http://schemas.microsoft.com/office/drawing/2014/main" val="1598169339"/>
                  </a:ext>
                </a:extLst>
              </a:tr>
              <a:tr h="396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0" i="0" dirty="0">
                          <a:solidFill>
                            <a:schemeClr val="tx1"/>
                          </a:solidFill>
                          <a:latin typeface="Aptos Display" panose="020B0004020202020204" pitchFamily="34" charset="0"/>
                          <a:cs typeface="DIN Pro Regular" panose="020B0504020101020102" pitchFamily="34" charset="0"/>
                        </a:rPr>
                        <a:t>Dust (Exposure)</a:t>
                      </a:r>
                    </a:p>
                  </a:txBody>
                  <a:tcPr anchor="ctr">
                    <a:lnT w="38100" cap="flat" cmpd="sng" algn="ctr">
                      <a:no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000" b="0" i="0" dirty="0">
                        <a:solidFill>
                          <a:schemeClr val="tx1"/>
                        </a:solidFill>
                        <a:latin typeface="News Gothic MT" panose="020B0503020103020203" pitchFamily="34" charset="0"/>
                        <a:cs typeface="DIN Pro Regular" panose="020B0504020101020102" pitchFamily="34" charset="0"/>
                      </a:endParaRPr>
                    </a:p>
                  </a:txBody>
                  <a:tcPr anchor="ctr">
                    <a:lnT w="38100" cap="flat" cmpd="sng" algn="ctr">
                      <a:no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rgbClr val="24A8C0">
                        <a:alpha val="5098"/>
                      </a:srgbClr>
                    </a:solidFill>
                  </a:tcPr>
                </a:tc>
                <a:tc>
                  <a:txBody>
                    <a:bodyPr/>
                    <a:lstStyle/>
                    <a:p>
                      <a:pPr algn="ctr"/>
                      <a:endParaRPr lang="en-US" sz="1000" b="0" i="0" dirty="0">
                        <a:solidFill>
                          <a:schemeClr val="tx1"/>
                        </a:solidFill>
                        <a:latin typeface="News Gothic MT" panose="020B0503020103020203" pitchFamily="34" charset="0"/>
                        <a:cs typeface="DIN Pro Regular" panose="020B0504020101020102" pitchFamily="34" charset="0"/>
                      </a:endParaRPr>
                    </a:p>
                  </a:txBody>
                  <a:tcPr anchor="ctr">
                    <a:lnT w="38100" cap="flat" cmpd="sng" algn="ctr">
                      <a:no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rgbClr val="24A8C0">
                        <a:alpha val="5098"/>
                      </a:srgbClr>
                    </a:solidFill>
                  </a:tcPr>
                </a:tc>
                <a:extLst>
                  <a:ext uri="{0D108BD9-81ED-4DB2-BD59-A6C34878D82A}">
                    <a16:rowId xmlns:a16="http://schemas.microsoft.com/office/drawing/2014/main" val="3816898055"/>
                  </a:ext>
                </a:extLst>
              </a:tr>
              <a:tr h="396000">
                <a:tc>
                  <a:txBody>
                    <a:bodyPr/>
                    <a:lstStyle/>
                    <a:p>
                      <a:r>
                        <a:rPr lang="en-US" sz="1000" b="0" i="0" dirty="0">
                          <a:solidFill>
                            <a:schemeClr val="tx1"/>
                          </a:solidFill>
                          <a:latin typeface="Aptos Display" panose="020B0004020202020204" pitchFamily="34" charset="0"/>
                          <a:cs typeface="DIN Pro Regular" panose="020B0504020101020102" pitchFamily="34" charset="0"/>
                        </a:rPr>
                        <a:t>Gases (Exposure)</a:t>
                      </a:r>
                    </a:p>
                  </a:txBody>
                  <a:tcPr anchor="ctr">
                    <a:lnT w="3175" cap="flat" cmpd="sng" algn="ctr">
                      <a:solidFill>
                        <a:schemeClr val="tx1">
                          <a:lumMod val="40000"/>
                          <a:lumOff val="60000"/>
                        </a:schemeClr>
                      </a:solid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0" i="0" dirty="0">
                        <a:solidFill>
                          <a:schemeClr val="tx1"/>
                        </a:solidFill>
                        <a:latin typeface="News Gothic MT" panose="020B0503020103020203" pitchFamily="34" charset="0"/>
                        <a:cs typeface="DIN Pro Regular" panose="020B0504020101020102" pitchFamily="34" charset="0"/>
                      </a:endParaRPr>
                    </a:p>
                  </a:txBody>
                  <a:tcPr anchor="ctr">
                    <a:lnT w="3175" cap="flat" cmpd="sng" algn="ctr">
                      <a:solidFill>
                        <a:schemeClr val="tx1">
                          <a:lumMod val="40000"/>
                          <a:lumOff val="60000"/>
                        </a:schemeClr>
                      </a:solid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rgbClr val="24A8C0">
                        <a:alpha val="5098"/>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i="0" dirty="0">
                        <a:solidFill>
                          <a:schemeClr val="tx1"/>
                        </a:solidFill>
                        <a:latin typeface="News Gothic MT" panose="020B0503020103020203" pitchFamily="34" charset="0"/>
                        <a:cs typeface="DIN Pro Regular" panose="020B0504020101020102" pitchFamily="34" charset="0"/>
                      </a:endParaRPr>
                    </a:p>
                  </a:txBody>
                  <a:tcPr anchor="ctr">
                    <a:lnT w="3175" cap="flat" cmpd="sng" algn="ctr">
                      <a:solidFill>
                        <a:schemeClr val="tx1">
                          <a:lumMod val="40000"/>
                          <a:lumOff val="60000"/>
                        </a:schemeClr>
                      </a:solid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rgbClr val="24A8C0">
                        <a:alpha val="5098"/>
                      </a:srgbClr>
                    </a:solidFill>
                  </a:tcPr>
                </a:tc>
                <a:extLst>
                  <a:ext uri="{0D108BD9-81ED-4DB2-BD59-A6C34878D82A}">
                    <a16:rowId xmlns:a16="http://schemas.microsoft.com/office/drawing/2014/main" val="1854895097"/>
                  </a:ext>
                </a:extLst>
              </a:tr>
              <a:tr h="396000">
                <a:tc>
                  <a:txBody>
                    <a:bodyPr/>
                    <a:lstStyle/>
                    <a:p>
                      <a:r>
                        <a:rPr lang="en-US" sz="1000" b="0" i="0" dirty="0">
                          <a:solidFill>
                            <a:schemeClr val="tx1"/>
                          </a:solidFill>
                          <a:latin typeface="Aptos Display" panose="020B0004020202020204" pitchFamily="34" charset="0"/>
                          <a:cs typeface="DIN Pro Regular" panose="020B0504020101020102" pitchFamily="34" charset="0"/>
                        </a:rPr>
                        <a:t>Fumes (Exposure)</a:t>
                      </a:r>
                    </a:p>
                  </a:txBody>
                  <a:tcPr anchor="ctr">
                    <a:lnT w="3175" cap="flat" cmpd="sng" algn="ctr">
                      <a:solidFill>
                        <a:schemeClr val="tx1">
                          <a:lumMod val="40000"/>
                          <a:lumOff val="60000"/>
                        </a:schemeClr>
                      </a:solid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0" i="0" dirty="0">
                        <a:solidFill>
                          <a:schemeClr val="tx1"/>
                        </a:solidFill>
                        <a:latin typeface="News Gothic MT" panose="020B0503020103020203" pitchFamily="34" charset="0"/>
                        <a:cs typeface="DIN Pro Regular" panose="020B0504020101020102" pitchFamily="34" charset="0"/>
                      </a:endParaRPr>
                    </a:p>
                  </a:txBody>
                  <a:tcPr anchor="ctr">
                    <a:lnT w="3175" cap="flat" cmpd="sng" algn="ctr">
                      <a:solidFill>
                        <a:schemeClr val="tx1">
                          <a:lumMod val="40000"/>
                          <a:lumOff val="60000"/>
                        </a:schemeClr>
                      </a:solid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rgbClr val="24A8C0">
                        <a:alpha val="5098"/>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i="0" dirty="0">
                        <a:solidFill>
                          <a:schemeClr val="tx1"/>
                        </a:solidFill>
                        <a:latin typeface="News Gothic MT" panose="020B0503020103020203" pitchFamily="34" charset="0"/>
                        <a:cs typeface="DIN Pro Regular" panose="020B0504020101020102" pitchFamily="34" charset="0"/>
                      </a:endParaRPr>
                    </a:p>
                  </a:txBody>
                  <a:tcPr anchor="ctr">
                    <a:lnT w="3175" cap="flat" cmpd="sng" algn="ctr">
                      <a:solidFill>
                        <a:schemeClr val="tx1">
                          <a:lumMod val="40000"/>
                          <a:lumOff val="60000"/>
                        </a:schemeClr>
                      </a:solid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rgbClr val="24A8C0">
                        <a:alpha val="5098"/>
                      </a:srgbClr>
                    </a:solidFill>
                  </a:tcPr>
                </a:tc>
                <a:extLst>
                  <a:ext uri="{0D108BD9-81ED-4DB2-BD59-A6C34878D82A}">
                    <a16:rowId xmlns:a16="http://schemas.microsoft.com/office/drawing/2014/main" val="101556094"/>
                  </a:ext>
                </a:extLst>
              </a:tr>
              <a:tr h="396000">
                <a:tc>
                  <a:txBody>
                    <a:bodyPr/>
                    <a:lstStyle/>
                    <a:p>
                      <a:r>
                        <a:rPr lang="en-US" sz="1000" b="0" i="0" dirty="0">
                          <a:solidFill>
                            <a:schemeClr val="tx1"/>
                          </a:solidFill>
                          <a:latin typeface="Aptos Display" panose="020B0004020202020204" pitchFamily="34" charset="0"/>
                          <a:cs typeface="DIN Pro Regular" panose="020B0504020101020102" pitchFamily="34" charset="0"/>
                        </a:rPr>
                        <a:t>Liquids (Exposure)</a:t>
                      </a:r>
                    </a:p>
                  </a:txBody>
                  <a:tcPr anchor="ctr">
                    <a:lnT w="3175" cap="flat" cmpd="sng" algn="ctr">
                      <a:solidFill>
                        <a:schemeClr val="tx1">
                          <a:lumMod val="40000"/>
                          <a:lumOff val="60000"/>
                        </a:schemeClr>
                      </a:solid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0" i="0" dirty="0">
                        <a:solidFill>
                          <a:schemeClr val="tx1"/>
                        </a:solidFill>
                        <a:latin typeface="News Gothic MT" panose="020B0503020103020203" pitchFamily="34" charset="0"/>
                        <a:cs typeface="DIN Pro Regular" panose="020B0504020101020102" pitchFamily="34" charset="0"/>
                      </a:endParaRPr>
                    </a:p>
                  </a:txBody>
                  <a:tcPr anchor="ctr">
                    <a:lnT w="3175" cap="flat" cmpd="sng" algn="ctr">
                      <a:solidFill>
                        <a:schemeClr val="tx1">
                          <a:lumMod val="40000"/>
                          <a:lumOff val="60000"/>
                        </a:schemeClr>
                      </a:solid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rgbClr val="24A8C0">
                        <a:alpha val="5098"/>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i="0" dirty="0">
                        <a:solidFill>
                          <a:schemeClr val="tx1"/>
                        </a:solidFill>
                        <a:latin typeface="News Gothic MT" panose="020B0503020103020203" pitchFamily="34" charset="0"/>
                        <a:cs typeface="DIN Pro Regular" panose="020B0504020101020102" pitchFamily="34" charset="0"/>
                      </a:endParaRPr>
                    </a:p>
                  </a:txBody>
                  <a:tcPr anchor="ctr">
                    <a:lnT w="3175" cap="flat" cmpd="sng" algn="ctr">
                      <a:solidFill>
                        <a:schemeClr val="tx1">
                          <a:lumMod val="40000"/>
                          <a:lumOff val="60000"/>
                        </a:schemeClr>
                      </a:solid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rgbClr val="24A8C0">
                        <a:alpha val="5098"/>
                      </a:srgbClr>
                    </a:solidFill>
                  </a:tcPr>
                </a:tc>
                <a:extLst>
                  <a:ext uri="{0D108BD9-81ED-4DB2-BD59-A6C34878D82A}">
                    <a16:rowId xmlns:a16="http://schemas.microsoft.com/office/drawing/2014/main" val="1666732411"/>
                  </a:ext>
                </a:extLst>
              </a:tr>
              <a:tr h="396000">
                <a:tc>
                  <a:txBody>
                    <a:bodyPr/>
                    <a:lstStyle/>
                    <a:p>
                      <a:r>
                        <a:rPr lang="en-US" sz="1000" b="0" i="0" dirty="0">
                          <a:solidFill>
                            <a:schemeClr val="tx1"/>
                          </a:solidFill>
                          <a:latin typeface="Aptos Display" panose="020B0004020202020204" pitchFamily="34" charset="0"/>
                          <a:cs typeface="DIN Pro Regular" panose="020B0504020101020102" pitchFamily="34" charset="0"/>
                        </a:rPr>
                        <a:t>Extreme Temperatures</a:t>
                      </a:r>
                    </a:p>
                    <a:p>
                      <a:r>
                        <a:rPr lang="en-US" sz="1000" b="0" i="0" dirty="0">
                          <a:solidFill>
                            <a:schemeClr val="tx1"/>
                          </a:solidFill>
                          <a:latin typeface="Aptos Display" panose="020B0004020202020204" pitchFamily="34" charset="0"/>
                          <a:cs typeface="DIN Pro Regular" panose="020B0504020101020102" pitchFamily="34" charset="0"/>
                        </a:rPr>
                        <a:t>(&lt;15 degrees; &gt; 35 degrees)</a:t>
                      </a:r>
                    </a:p>
                  </a:txBody>
                  <a:tcPr anchor="ctr">
                    <a:lnT w="3175" cap="flat" cmpd="sng" algn="ctr">
                      <a:solidFill>
                        <a:schemeClr val="tx1">
                          <a:lumMod val="40000"/>
                          <a:lumOff val="60000"/>
                        </a:schemeClr>
                      </a:solid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0" i="0" dirty="0">
                        <a:solidFill>
                          <a:schemeClr val="tx1"/>
                        </a:solidFill>
                        <a:latin typeface="News Gothic MT" panose="020B0503020103020203" pitchFamily="34" charset="0"/>
                        <a:cs typeface="DIN Pro Regular" panose="020B0504020101020102" pitchFamily="34" charset="0"/>
                      </a:endParaRPr>
                    </a:p>
                  </a:txBody>
                  <a:tcPr anchor="ctr">
                    <a:lnT w="3175" cap="flat" cmpd="sng" algn="ctr">
                      <a:solidFill>
                        <a:schemeClr val="tx1">
                          <a:lumMod val="40000"/>
                          <a:lumOff val="60000"/>
                        </a:schemeClr>
                      </a:solid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rgbClr val="24A8C0">
                        <a:alpha val="5098"/>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i="0" dirty="0">
                        <a:solidFill>
                          <a:schemeClr val="tx1"/>
                        </a:solidFill>
                        <a:latin typeface="News Gothic MT" panose="020B0503020103020203" pitchFamily="34" charset="0"/>
                        <a:cs typeface="DIN Pro Regular" panose="020B0504020101020102" pitchFamily="34" charset="0"/>
                      </a:endParaRPr>
                    </a:p>
                  </a:txBody>
                  <a:tcPr anchor="ctr">
                    <a:lnT w="3175" cap="flat" cmpd="sng" algn="ctr">
                      <a:solidFill>
                        <a:schemeClr val="tx1">
                          <a:lumMod val="40000"/>
                          <a:lumOff val="60000"/>
                        </a:schemeClr>
                      </a:solid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rgbClr val="24A8C0">
                        <a:alpha val="5098"/>
                      </a:srgbClr>
                    </a:solidFill>
                  </a:tcPr>
                </a:tc>
                <a:extLst>
                  <a:ext uri="{0D108BD9-81ED-4DB2-BD59-A6C34878D82A}">
                    <a16:rowId xmlns:a16="http://schemas.microsoft.com/office/drawing/2014/main" val="2717076811"/>
                  </a:ext>
                </a:extLst>
              </a:tr>
              <a:tr h="396000">
                <a:tc>
                  <a:txBody>
                    <a:bodyPr/>
                    <a:lstStyle/>
                    <a:p>
                      <a:r>
                        <a:rPr lang="en-US" sz="1000" b="0" i="0" dirty="0">
                          <a:solidFill>
                            <a:schemeClr val="tx1"/>
                          </a:solidFill>
                          <a:latin typeface="Aptos Display" panose="020B0004020202020204" pitchFamily="34" charset="0"/>
                          <a:cs typeface="DIN Pro Regular" panose="020B0504020101020102" pitchFamily="34" charset="0"/>
                        </a:rPr>
                        <a:t>Confined Spaces</a:t>
                      </a:r>
                    </a:p>
                  </a:txBody>
                  <a:tcPr anchor="ctr">
                    <a:lnT w="3175" cap="flat" cmpd="sng" algn="ctr">
                      <a:solidFill>
                        <a:schemeClr val="tx1">
                          <a:lumMod val="40000"/>
                          <a:lumOff val="60000"/>
                        </a:schemeClr>
                      </a:solid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0" i="0" dirty="0">
                        <a:solidFill>
                          <a:schemeClr val="tx1"/>
                        </a:solidFill>
                        <a:latin typeface="News Gothic MT" panose="020B0503020103020203" pitchFamily="34" charset="0"/>
                        <a:cs typeface="DIN Pro Regular" panose="020B0504020101020102" pitchFamily="34" charset="0"/>
                      </a:endParaRPr>
                    </a:p>
                  </a:txBody>
                  <a:tcPr anchor="ctr">
                    <a:lnT w="3175" cap="flat" cmpd="sng" algn="ctr">
                      <a:solidFill>
                        <a:schemeClr val="tx1">
                          <a:lumMod val="40000"/>
                          <a:lumOff val="60000"/>
                        </a:schemeClr>
                      </a:solid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rgbClr val="24A8C0">
                        <a:alpha val="5098"/>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i="0" dirty="0">
                        <a:solidFill>
                          <a:schemeClr val="tx1"/>
                        </a:solidFill>
                        <a:latin typeface="News Gothic MT" panose="020B0503020103020203" pitchFamily="34" charset="0"/>
                        <a:cs typeface="DIN Pro Regular" panose="020B0504020101020102" pitchFamily="34" charset="0"/>
                      </a:endParaRPr>
                    </a:p>
                  </a:txBody>
                  <a:tcPr anchor="ctr">
                    <a:lnT w="3175" cap="flat" cmpd="sng" algn="ctr">
                      <a:solidFill>
                        <a:schemeClr val="tx1">
                          <a:lumMod val="40000"/>
                          <a:lumOff val="60000"/>
                        </a:schemeClr>
                      </a:solid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rgbClr val="24A8C0">
                        <a:alpha val="5098"/>
                      </a:srgbClr>
                    </a:solidFill>
                  </a:tcPr>
                </a:tc>
                <a:extLst>
                  <a:ext uri="{0D108BD9-81ED-4DB2-BD59-A6C34878D82A}">
                    <a16:rowId xmlns:a16="http://schemas.microsoft.com/office/drawing/2014/main" val="3946373110"/>
                  </a:ext>
                </a:extLst>
              </a:tr>
              <a:tr h="396000">
                <a:tc>
                  <a:txBody>
                    <a:bodyPr/>
                    <a:lstStyle/>
                    <a:p>
                      <a:r>
                        <a:rPr lang="en-US" sz="1000" b="0" i="0" dirty="0">
                          <a:solidFill>
                            <a:schemeClr val="tx1"/>
                          </a:solidFill>
                          <a:latin typeface="Aptos Display" panose="020B0004020202020204" pitchFamily="34" charset="0"/>
                          <a:cs typeface="DIN Pro Regular" panose="020B0504020101020102" pitchFamily="34" charset="0"/>
                        </a:rPr>
                        <a:t>Slippery or uneven surfaces</a:t>
                      </a:r>
                    </a:p>
                  </a:txBody>
                  <a:tcPr anchor="ctr">
                    <a:lnT w="3175" cap="flat" cmpd="sng" algn="ctr">
                      <a:solidFill>
                        <a:schemeClr val="tx1">
                          <a:lumMod val="40000"/>
                          <a:lumOff val="60000"/>
                        </a:schemeClr>
                      </a:solid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0" i="0" dirty="0">
                        <a:solidFill>
                          <a:schemeClr val="tx1"/>
                        </a:solidFill>
                        <a:latin typeface="News Gothic MT" panose="020B0503020103020203" pitchFamily="34" charset="0"/>
                        <a:cs typeface="DIN Pro Regular" panose="020B0504020101020102" pitchFamily="34" charset="0"/>
                      </a:endParaRPr>
                    </a:p>
                  </a:txBody>
                  <a:tcPr anchor="ctr">
                    <a:lnT w="3175" cap="flat" cmpd="sng" algn="ctr">
                      <a:solidFill>
                        <a:schemeClr val="tx1">
                          <a:lumMod val="40000"/>
                          <a:lumOff val="60000"/>
                        </a:schemeClr>
                      </a:solid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rgbClr val="24A8C0">
                        <a:alpha val="5098"/>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i="0" dirty="0">
                        <a:solidFill>
                          <a:schemeClr val="tx1"/>
                        </a:solidFill>
                        <a:latin typeface="News Gothic MT" panose="020B0503020103020203" pitchFamily="34" charset="0"/>
                        <a:cs typeface="DIN Pro Regular" panose="020B0504020101020102" pitchFamily="34" charset="0"/>
                      </a:endParaRPr>
                    </a:p>
                  </a:txBody>
                  <a:tcPr anchor="ctr">
                    <a:lnT w="3175" cap="flat" cmpd="sng" algn="ctr">
                      <a:solidFill>
                        <a:schemeClr val="tx1">
                          <a:lumMod val="40000"/>
                          <a:lumOff val="60000"/>
                        </a:schemeClr>
                      </a:solid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rgbClr val="24A8C0">
                        <a:alpha val="5098"/>
                      </a:srgbClr>
                    </a:solidFill>
                  </a:tcPr>
                </a:tc>
                <a:extLst>
                  <a:ext uri="{0D108BD9-81ED-4DB2-BD59-A6C34878D82A}">
                    <a16:rowId xmlns:a16="http://schemas.microsoft.com/office/drawing/2014/main" val="2617946856"/>
                  </a:ext>
                </a:extLst>
              </a:tr>
              <a:tr h="396000">
                <a:tc>
                  <a:txBody>
                    <a:bodyPr/>
                    <a:lstStyle/>
                    <a:p>
                      <a:r>
                        <a:rPr lang="en-US" sz="1000" b="0" i="0" dirty="0">
                          <a:solidFill>
                            <a:schemeClr val="tx1"/>
                          </a:solidFill>
                          <a:latin typeface="Aptos Display" panose="020B0004020202020204" pitchFamily="34" charset="0"/>
                          <a:cs typeface="DIN Pro Regular" panose="020B0504020101020102" pitchFamily="34" charset="0"/>
                        </a:rPr>
                        <a:t>Biological Hazards (Exposure)</a:t>
                      </a:r>
                    </a:p>
                  </a:txBody>
                  <a:tcPr anchor="ctr">
                    <a:lnT w="3175" cap="flat" cmpd="sng" algn="ctr">
                      <a:solidFill>
                        <a:schemeClr val="tx1">
                          <a:lumMod val="40000"/>
                          <a:lumOff val="60000"/>
                        </a:schemeClr>
                      </a:solid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0" i="0" dirty="0">
                        <a:solidFill>
                          <a:schemeClr val="tx1"/>
                        </a:solidFill>
                        <a:latin typeface="News Gothic MT" panose="020B0503020103020203" pitchFamily="34" charset="0"/>
                        <a:cs typeface="DIN Pro Regular" panose="020B0504020101020102" pitchFamily="34" charset="0"/>
                      </a:endParaRPr>
                    </a:p>
                  </a:txBody>
                  <a:tcPr anchor="ctr">
                    <a:lnT w="3175" cap="flat" cmpd="sng" algn="ctr">
                      <a:solidFill>
                        <a:schemeClr val="tx1">
                          <a:lumMod val="40000"/>
                          <a:lumOff val="60000"/>
                        </a:schemeClr>
                      </a:solid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rgbClr val="24A8C0">
                        <a:alpha val="5098"/>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i="0" dirty="0">
                        <a:solidFill>
                          <a:schemeClr val="tx1"/>
                        </a:solidFill>
                        <a:latin typeface="News Gothic MT" panose="020B0503020103020203" pitchFamily="34" charset="0"/>
                        <a:cs typeface="DIN Pro Regular" panose="020B0504020101020102" pitchFamily="34" charset="0"/>
                      </a:endParaRPr>
                    </a:p>
                  </a:txBody>
                  <a:tcPr anchor="ctr">
                    <a:lnT w="3175" cap="flat" cmpd="sng" algn="ctr">
                      <a:solidFill>
                        <a:schemeClr val="tx1">
                          <a:lumMod val="40000"/>
                          <a:lumOff val="60000"/>
                        </a:schemeClr>
                      </a:solid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rgbClr val="24A8C0">
                        <a:alpha val="5098"/>
                      </a:srgbClr>
                    </a:solidFill>
                  </a:tcPr>
                </a:tc>
                <a:extLst>
                  <a:ext uri="{0D108BD9-81ED-4DB2-BD59-A6C34878D82A}">
                    <a16:rowId xmlns:a16="http://schemas.microsoft.com/office/drawing/2014/main" val="2615385057"/>
                  </a:ext>
                </a:extLst>
              </a:tr>
              <a:tr h="396000">
                <a:tc>
                  <a:txBody>
                    <a:bodyPr/>
                    <a:lstStyle/>
                    <a:p>
                      <a:r>
                        <a:rPr lang="en-US" sz="1000" b="0" i="0" dirty="0">
                          <a:solidFill>
                            <a:schemeClr val="tx1"/>
                          </a:solidFill>
                          <a:latin typeface="Aptos Display" panose="020B0004020202020204" pitchFamily="34" charset="0"/>
                          <a:cs typeface="DIN Pro Regular" panose="020B0504020101020102" pitchFamily="34" charset="0"/>
                        </a:rPr>
                        <a:t>Hazardous Substances</a:t>
                      </a:r>
                    </a:p>
                  </a:txBody>
                  <a:tcPr anchor="ctr">
                    <a:lnT w="3175" cap="flat" cmpd="sng" algn="ctr">
                      <a:solidFill>
                        <a:schemeClr val="tx1">
                          <a:lumMod val="40000"/>
                          <a:lumOff val="60000"/>
                        </a:schemeClr>
                      </a:solid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0" i="0" dirty="0">
                        <a:solidFill>
                          <a:schemeClr val="tx1"/>
                        </a:solidFill>
                        <a:latin typeface="News Gothic MT" panose="020B0503020103020203" pitchFamily="34" charset="0"/>
                        <a:cs typeface="DIN Pro Regular" panose="020B0504020101020102" pitchFamily="34" charset="0"/>
                      </a:endParaRPr>
                    </a:p>
                  </a:txBody>
                  <a:tcPr anchor="ctr">
                    <a:lnT w="3175" cap="flat" cmpd="sng" algn="ctr">
                      <a:solidFill>
                        <a:schemeClr val="tx1">
                          <a:lumMod val="40000"/>
                          <a:lumOff val="60000"/>
                        </a:schemeClr>
                      </a:solid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rgbClr val="24A8C0">
                        <a:alpha val="5098"/>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i="0" dirty="0">
                        <a:solidFill>
                          <a:schemeClr val="tx1"/>
                        </a:solidFill>
                        <a:latin typeface="News Gothic MT" panose="020B0503020103020203" pitchFamily="34" charset="0"/>
                        <a:cs typeface="DIN Pro Regular" panose="020B0504020101020102" pitchFamily="34" charset="0"/>
                      </a:endParaRPr>
                    </a:p>
                  </a:txBody>
                  <a:tcPr anchor="ctr">
                    <a:lnT w="3175" cap="flat" cmpd="sng" algn="ctr">
                      <a:solidFill>
                        <a:schemeClr val="tx1">
                          <a:lumMod val="40000"/>
                          <a:lumOff val="60000"/>
                        </a:schemeClr>
                      </a:solid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rgbClr val="24A8C0">
                        <a:alpha val="5098"/>
                      </a:srgbClr>
                    </a:solidFill>
                  </a:tcPr>
                </a:tc>
                <a:extLst>
                  <a:ext uri="{0D108BD9-81ED-4DB2-BD59-A6C34878D82A}">
                    <a16:rowId xmlns:a16="http://schemas.microsoft.com/office/drawing/2014/main" val="1571588923"/>
                  </a:ext>
                </a:extLst>
              </a:tr>
              <a:tr h="396000">
                <a:tc>
                  <a:txBody>
                    <a:bodyPr/>
                    <a:lstStyle/>
                    <a:p>
                      <a:r>
                        <a:rPr lang="en-US" sz="1000" b="0" i="0" dirty="0">
                          <a:solidFill>
                            <a:schemeClr val="tx1"/>
                          </a:solidFill>
                          <a:latin typeface="Aptos Display" panose="020B0004020202020204" pitchFamily="34" charset="0"/>
                          <a:cs typeface="DIN Pro Regular" panose="020B0504020101020102" pitchFamily="34" charset="0"/>
                        </a:rPr>
                        <a:t>Dangerous Goods</a:t>
                      </a:r>
                    </a:p>
                  </a:txBody>
                  <a:tcPr anchor="ctr">
                    <a:lnT w="3175" cap="flat" cmpd="sng" algn="ctr">
                      <a:solidFill>
                        <a:schemeClr val="tx1">
                          <a:lumMod val="40000"/>
                          <a:lumOff val="60000"/>
                        </a:schemeClr>
                      </a:solid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0" i="0" dirty="0">
                        <a:solidFill>
                          <a:schemeClr val="tx1"/>
                        </a:solidFill>
                        <a:latin typeface="News Gothic MT" panose="020B0503020103020203" pitchFamily="34" charset="0"/>
                        <a:cs typeface="DIN Pro Regular" panose="020B0504020101020102" pitchFamily="34" charset="0"/>
                      </a:endParaRPr>
                    </a:p>
                  </a:txBody>
                  <a:tcPr anchor="ctr">
                    <a:lnT w="3175" cap="flat" cmpd="sng" algn="ctr">
                      <a:solidFill>
                        <a:schemeClr val="tx1">
                          <a:lumMod val="40000"/>
                          <a:lumOff val="60000"/>
                        </a:schemeClr>
                      </a:solid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rgbClr val="24A8C0">
                        <a:alpha val="5098"/>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i="0" dirty="0">
                        <a:solidFill>
                          <a:schemeClr val="tx1"/>
                        </a:solidFill>
                        <a:latin typeface="News Gothic MT" panose="020B0503020103020203" pitchFamily="34" charset="0"/>
                        <a:cs typeface="DIN Pro Regular" panose="020B0504020101020102" pitchFamily="34" charset="0"/>
                      </a:endParaRPr>
                    </a:p>
                  </a:txBody>
                  <a:tcPr anchor="ctr">
                    <a:lnT w="3175" cap="flat" cmpd="sng" algn="ctr">
                      <a:solidFill>
                        <a:schemeClr val="tx1">
                          <a:lumMod val="40000"/>
                          <a:lumOff val="60000"/>
                        </a:schemeClr>
                      </a:solid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rgbClr val="24A8C0">
                        <a:alpha val="5098"/>
                      </a:srgbClr>
                    </a:solidFill>
                  </a:tcPr>
                </a:tc>
                <a:extLst>
                  <a:ext uri="{0D108BD9-81ED-4DB2-BD59-A6C34878D82A}">
                    <a16:rowId xmlns:a16="http://schemas.microsoft.com/office/drawing/2014/main" val="3449274757"/>
                  </a:ext>
                </a:extLst>
              </a:tr>
              <a:tr h="396000">
                <a:tc>
                  <a:txBody>
                    <a:bodyPr/>
                    <a:lstStyle/>
                    <a:p>
                      <a:r>
                        <a:rPr lang="en-US" sz="1000" b="0" i="0" dirty="0">
                          <a:solidFill>
                            <a:schemeClr val="tx1"/>
                          </a:solidFill>
                          <a:latin typeface="Aptos Display" panose="020B0004020202020204" pitchFamily="34" charset="0"/>
                          <a:cs typeface="DIN Pro Regular" panose="020B0504020101020102" pitchFamily="34" charset="0"/>
                        </a:rPr>
                        <a:t>High Risk Work </a:t>
                      </a:r>
                    </a:p>
                  </a:txBody>
                  <a:tcPr anchor="ctr">
                    <a:lnT w="3175" cap="flat" cmpd="sng" algn="ctr">
                      <a:solidFill>
                        <a:schemeClr val="tx1">
                          <a:lumMod val="40000"/>
                          <a:lumOff val="60000"/>
                        </a:schemeClr>
                      </a:solid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0" i="0" dirty="0">
                        <a:solidFill>
                          <a:schemeClr val="tx1"/>
                        </a:solidFill>
                        <a:latin typeface="News Gothic MT" panose="020B0503020103020203" pitchFamily="34" charset="0"/>
                        <a:cs typeface="DIN Pro Regular" panose="020B0504020101020102" pitchFamily="34" charset="0"/>
                      </a:endParaRPr>
                    </a:p>
                  </a:txBody>
                  <a:tcPr anchor="ctr">
                    <a:lnT w="3175" cap="flat" cmpd="sng" algn="ctr">
                      <a:solidFill>
                        <a:schemeClr val="tx1">
                          <a:lumMod val="40000"/>
                          <a:lumOff val="60000"/>
                        </a:schemeClr>
                      </a:solid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rgbClr val="24A8C0">
                        <a:alpha val="5098"/>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i="0" dirty="0">
                        <a:solidFill>
                          <a:schemeClr val="tx1"/>
                        </a:solidFill>
                        <a:latin typeface="News Gothic MT" panose="020B0503020103020203" pitchFamily="34" charset="0"/>
                        <a:cs typeface="DIN Pro Regular" panose="020B0504020101020102" pitchFamily="34" charset="0"/>
                      </a:endParaRPr>
                    </a:p>
                  </a:txBody>
                  <a:tcPr anchor="ctr">
                    <a:lnT w="3175" cap="flat" cmpd="sng" algn="ctr">
                      <a:solidFill>
                        <a:schemeClr val="tx1">
                          <a:lumMod val="40000"/>
                          <a:lumOff val="60000"/>
                        </a:schemeClr>
                      </a:solidFill>
                      <a:prstDash val="solid"/>
                      <a:round/>
                      <a:headEnd type="none" w="med" len="med"/>
                      <a:tailEnd type="none" w="med" len="med"/>
                    </a:lnT>
                    <a:lnB w="3175" cap="flat" cmpd="sng" algn="ctr">
                      <a:solidFill>
                        <a:schemeClr val="tx1">
                          <a:lumMod val="40000"/>
                          <a:lumOff val="60000"/>
                        </a:schemeClr>
                      </a:solidFill>
                      <a:prstDash val="solid"/>
                      <a:round/>
                      <a:headEnd type="none" w="med" len="med"/>
                      <a:tailEnd type="none" w="med" len="med"/>
                    </a:lnB>
                    <a:solidFill>
                      <a:srgbClr val="24A8C0">
                        <a:alpha val="5098"/>
                      </a:srgbClr>
                    </a:solidFill>
                  </a:tcPr>
                </a:tc>
                <a:extLst>
                  <a:ext uri="{0D108BD9-81ED-4DB2-BD59-A6C34878D82A}">
                    <a16:rowId xmlns:a16="http://schemas.microsoft.com/office/drawing/2014/main" val="1951028159"/>
                  </a:ext>
                </a:extLst>
              </a:tr>
            </a:tbl>
          </a:graphicData>
        </a:graphic>
      </p:graphicFrame>
      <p:sp>
        <p:nvSpPr>
          <p:cNvPr id="4" name="TextBox 3">
            <a:extLst>
              <a:ext uri="{FF2B5EF4-FFF2-40B4-BE49-F238E27FC236}">
                <a16:creationId xmlns:a16="http://schemas.microsoft.com/office/drawing/2014/main" id="{0F01585C-850B-600E-E8F6-7247FD377A64}"/>
              </a:ext>
            </a:extLst>
          </p:cNvPr>
          <p:cNvSpPr txBox="1"/>
          <p:nvPr userDrawn="1"/>
        </p:nvSpPr>
        <p:spPr>
          <a:xfrm>
            <a:off x="800099" y="438816"/>
            <a:ext cx="9668346" cy="646331"/>
          </a:xfrm>
          <a:prstGeom prst="rect">
            <a:avLst/>
          </a:prstGeom>
          <a:noFill/>
        </p:spPr>
        <p:txBody>
          <a:bodyPr wrap="square">
            <a:spAutoFit/>
          </a:bodyPr>
          <a:lstStyle/>
          <a:p>
            <a:r>
              <a:rPr lang="en-US" sz="3600" b="0" dirty="0">
                <a:solidFill>
                  <a:srgbClr val="23408B"/>
                </a:solidFill>
                <a:latin typeface="Aptos Display" panose="020B0004020202020204" pitchFamily="34" charset="0"/>
              </a:rPr>
              <a:t>Physical Demands (Exposure)</a:t>
            </a:r>
            <a:endParaRPr lang="en-AU" sz="3600" b="0" dirty="0">
              <a:solidFill>
                <a:srgbClr val="23408B"/>
              </a:solidFill>
              <a:latin typeface="Aptos Display" panose="020B0004020202020204" pitchFamily="34" charset="0"/>
            </a:endParaRPr>
          </a:p>
        </p:txBody>
      </p:sp>
      <p:sp>
        <p:nvSpPr>
          <p:cNvPr id="28" name="Text Placeholder 4">
            <a:extLst>
              <a:ext uri="{FF2B5EF4-FFF2-40B4-BE49-F238E27FC236}">
                <a16:creationId xmlns:a16="http://schemas.microsoft.com/office/drawing/2014/main" id="{3275FAAA-86B4-DE5A-D104-6A7661AA5682}"/>
              </a:ext>
            </a:extLst>
          </p:cNvPr>
          <p:cNvSpPr>
            <a:spLocks noGrp="1"/>
          </p:cNvSpPr>
          <p:nvPr>
            <p:ph type="body" sz="quarter" idx="10"/>
          </p:nvPr>
        </p:nvSpPr>
        <p:spPr>
          <a:xfrm>
            <a:off x="2937165" y="1707514"/>
            <a:ext cx="2189018" cy="379413"/>
          </a:xfrm>
        </p:spPr>
        <p:txBody>
          <a:bodyPr anchor="ctr">
            <a:noAutofit/>
          </a:bodyPr>
          <a:lstStyle>
            <a:lvl1pPr marL="0" indent="0">
              <a:buNone/>
              <a:defRPr sz="1000">
                <a:latin typeface="Aptos Display" panose="020B0004020202020204" pitchFamily="34" charset="0"/>
              </a:defRPr>
            </a:lvl1pPr>
            <a:lvl2pPr>
              <a:defRPr sz="1200"/>
            </a:lvl2pPr>
            <a:lvl3pPr>
              <a:defRPr sz="1200"/>
            </a:lvl3pPr>
            <a:lvl4pPr>
              <a:defRPr sz="1200"/>
            </a:lvl4pPr>
            <a:lvl5pPr>
              <a:defRPr sz="1200"/>
            </a:lvl5pPr>
          </a:lstStyle>
          <a:p>
            <a:pPr lvl="0"/>
            <a:endParaRPr lang="en-AU" dirty="0"/>
          </a:p>
        </p:txBody>
      </p:sp>
      <p:sp>
        <p:nvSpPr>
          <p:cNvPr id="29" name="Text Placeholder 4">
            <a:extLst>
              <a:ext uri="{FF2B5EF4-FFF2-40B4-BE49-F238E27FC236}">
                <a16:creationId xmlns:a16="http://schemas.microsoft.com/office/drawing/2014/main" id="{4F0228E2-9C48-273D-245D-76E96247E4CD}"/>
              </a:ext>
            </a:extLst>
          </p:cNvPr>
          <p:cNvSpPr>
            <a:spLocks noGrp="1"/>
          </p:cNvSpPr>
          <p:nvPr>
            <p:ph type="body" sz="quarter" idx="21"/>
          </p:nvPr>
        </p:nvSpPr>
        <p:spPr>
          <a:xfrm>
            <a:off x="5170633" y="1707514"/>
            <a:ext cx="6111006" cy="379413"/>
          </a:xfrm>
        </p:spPr>
        <p:txBody>
          <a:bodyPr anchor="ctr">
            <a:noAutofit/>
          </a:bodyPr>
          <a:lstStyle>
            <a:lvl1pPr marL="0" indent="0">
              <a:buNone/>
              <a:defRPr sz="1000">
                <a:latin typeface="Aptos Display" panose="020B0004020202020204" pitchFamily="34" charset="0"/>
              </a:defRPr>
            </a:lvl1pPr>
            <a:lvl2pPr>
              <a:defRPr sz="1200"/>
            </a:lvl2pPr>
            <a:lvl3pPr>
              <a:defRPr sz="1200"/>
            </a:lvl3pPr>
            <a:lvl4pPr>
              <a:defRPr sz="1200"/>
            </a:lvl4pPr>
            <a:lvl5pPr>
              <a:defRPr sz="1200"/>
            </a:lvl5pPr>
          </a:lstStyle>
          <a:p>
            <a:pPr lvl="0"/>
            <a:endParaRPr lang="en-AU" dirty="0"/>
          </a:p>
        </p:txBody>
      </p:sp>
      <p:sp>
        <p:nvSpPr>
          <p:cNvPr id="30" name="Text Placeholder 4">
            <a:extLst>
              <a:ext uri="{FF2B5EF4-FFF2-40B4-BE49-F238E27FC236}">
                <a16:creationId xmlns:a16="http://schemas.microsoft.com/office/drawing/2014/main" id="{220E35DA-4D3A-1E8A-93DE-F54126AA8066}"/>
              </a:ext>
            </a:extLst>
          </p:cNvPr>
          <p:cNvSpPr>
            <a:spLocks noGrp="1"/>
          </p:cNvSpPr>
          <p:nvPr>
            <p:ph type="body" sz="quarter" idx="22"/>
          </p:nvPr>
        </p:nvSpPr>
        <p:spPr>
          <a:xfrm>
            <a:off x="2937165" y="2086927"/>
            <a:ext cx="2189018" cy="379413"/>
          </a:xfrm>
        </p:spPr>
        <p:txBody>
          <a:bodyPr anchor="ctr">
            <a:noAutofit/>
          </a:bodyPr>
          <a:lstStyle>
            <a:lvl1pPr marL="0" indent="0">
              <a:buNone/>
              <a:defRPr sz="1000">
                <a:latin typeface="Aptos Display" panose="020B0004020202020204" pitchFamily="34" charset="0"/>
              </a:defRPr>
            </a:lvl1pPr>
            <a:lvl2pPr>
              <a:defRPr sz="1200"/>
            </a:lvl2pPr>
            <a:lvl3pPr>
              <a:defRPr sz="1200"/>
            </a:lvl3pPr>
            <a:lvl4pPr>
              <a:defRPr sz="1200"/>
            </a:lvl4pPr>
            <a:lvl5pPr>
              <a:defRPr sz="1200"/>
            </a:lvl5pPr>
          </a:lstStyle>
          <a:p>
            <a:pPr lvl="0"/>
            <a:endParaRPr lang="en-AU" dirty="0"/>
          </a:p>
        </p:txBody>
      </p:sp>
      <p:sp>
        <p:nvSpPr>
          <p:cNvPr id="31" name="Text Placeholder 4">
            <a:extLst>
              <a:ext uri="{FF2B5EF4-FFF2-40B4-BE49-F238E27FC236}">
                <a16:creationId xmlns:a16="http://schemas.microsoft.com/office/drawing/2014/main" id="{37F97262-42F7-19CD-C0B9-2D82B8A874FF}"/>
              </a:ext>
            </a:extLst>
          </p:cNvPr>
          <p:cNvSpPr>
            <a:spLocks noGrp="1"/>
          </p:cNvSpPr>
          <p:nvPr>
            <p:ph type="body" sz="quarter" idx="23"/>
          </p:nvPr>
        </p:nvSpPr>
        <p:spPr>
          <a:xfrm>
            <a:off x="5170633" y="2086927"/>
            <a:ext cx="6111006" cy="379413"/>
          </a:xfrm>
        </p:spPr>
        <p:txBody>
          <a:bodyPr anchor="ctr">
            <a:noAutofit/>
          </a:bodyPr>
          <a:lstStyle>
            <a:lvl1pPr marL="0" indent="0">
              <a:buNone/>
              <a:defRPr sz="1000">
                <a:latin typeface="Aptos Display" panose="020B0004020202020204" pitchFamily="34" charset="0"/>
              </a:defRPr>
            </a:lvl1pPr>
            <a:lvl2pPr>
              <a:defRPr sz="1200"/>
            </a:lvl2pPr>
            <a:lvl3pPr>
              <a:defRPr sz="1200"/>
            </a:lvl3pPr>
            <a:lvl4pPr>
              <a:defRPr sz="1200"/>
            </a:lvl4pPr>
            <a:lvl5pPr>
              <a:defRPr sz="1200"/>
            </a:lvl5pPr>
          </a:lstStyle>
          <a:p>
            <a:pPr lvl="0"/>
            <a:endParaRPr lang="en-AU" dirty="0"/>
          </a:p>
        </p:txBody>
      </p:sp>
      <p:sp>
        <p:nvSpPr>
          <p:cNvPr id="32" name="Text Placeholder 4">
            <a:extLst>
              <a:ext uri="{FF2B5EF4-FFF2-40B4-BE49-F238E27FC236}">
                <a16:creationId xmlns:a16="http://schemas.microsoft.com/office/drawing/2014/main" id="{6D45B7E9-5813-D465-0112-1917B41664D1}"/>
              </a:ext>
            </a:extLst>
          </p:cNvPr>
          <p:cNvSpPr>
            <a:spLocks noGrp="1"/>
          </p:cNvSpPr>
          <p:nvPr>
            <p:ph type="body" sz="quarter" idx="24"/>
          </p:nvPr>
        </p:nvSpPr>
        <p:spPr>
          <a:xfrm>
            <a:off x="2937165" y="2466340"/>
            <a:ext cx="2189018" cy="379413"/>
          </a:xfrm>
        </p:spPr>
        <p:txBody>
          <a:bodyPr anchor="ctr">
            <a:noAutofit/>
          </a:bodyPr>
          <a:lstStyle>
            <a:lvl1pPr marL="0" indent="0">
              <a:buNone/>
              <a:defRPr sz="1000">
                <a:latin typeface="Aptos Display" panose="020B0004020202020204" pitchFamily="34" charset="0"/>
              </a:defRPr>
            </a:lvl1pPr>
            <a:lvl2pPr>
              <a:defRPr sz="1200"/>
            </a:lvl2pPr>
            <a:lvl3pPr>
              <a:defRPr sz="1200"/>
            </a:lvl3pPr>
            <a:lvl4pPr>
              <a:defRPr sz="1200"/>
            </a:lvl4pPr>
            <a:lvl5pPr>
              <a:defRPr sz="1200"/>
            </a:lvl5pPr>
          </a:lstStyle>
          <a:p>
            <a:pPr lvl="0"/>
            <a:endParaRPr lang="en-AU" dirty="0"/>
          </a:p>
        </p:txBody>
      </p:sp>
      <p:sp>
        <p:nvSpPr>
          <p:cNvPr id="33" name="Text Placeholder 4">
            <a:extLst>
              <a:ext uri="{FF2B5EF4-FFF2-40B4-BE49-F238E27FC236}">
                <a16:creationId xmlns:a16="http://schemas.microsoft.com/office/drawing/2014/main" id="{C24CD65D-617C-E561-C358-F9129F9B2174}"/>
              </a:ext>
            </a:extLst>
          </p:cNvPr>
          <p:cNvSpPr>
            <a:spLocks noGrp="1"/>
          </p:cNvSpPr>
          <p:nvPr>
            <p:ph type="body" sz="quarter" idx="25"/>
          </p:nvPr>
        </p:nvSpPr>
        <p:spPr>
          <a:xfrm>
            <a:off x="5170633" y="2466340"/>
            <a:ext cx="6111006" cy="379413"/>
          </a:xfrm>
        </p:spPr>
        <p:txBody>
          <a:bodyPr anchor="ctr">
            <a:noAutofit/>
          </a:bodyPr>
          <a:lstStyle>
            <a:lvl1pPr marL="0" indent="0">
              <a:buNone/>
              <a:defRPr sz="1000">
                <a:latin typeface="Aptos Display" panose="020B0004020202020204" pitchFamily="34" charset="0"/>
              </a:defRPr>
            </a:lvl1pPr>
            <a:lvl2pPr>
              <a:defRPr sz="1200"/>
            </a:lvl2pPr>
            <a:lvl3pPr>
              <a:defRPr sz="1200"/>
            </a:lvl3pPr>
            <a:lvl4pPr>
              <a:defRPr sz="1200"/>
            </a:lvl4pPr>
            <a:lvl5pPr>
              <a:defRPr sz="1200"/>
            </a:lvl5pPr>
          </a:lstStyle>
          <a:p>
            <a:pPr lvl="0"/>
            <a:endParaRPr lang="en-AU" dirty="0"/>
          </a:p>
        </p:txBody>
      </p:sp>
      <p:sp>
        <p:nvSpPr>
          <p:cNvPr id="34" name="Text Placeholder 4">
            <a:extLst>
              <a:ext uri="{FF2B5EF4-FFF2-40B4-BE49-F238E27FC236}">
                <a16:creationId xmlns:a16="http://schemas.microsoft.com/office/drawing/2014/main" id="{F942D25D-3F1F-9706-763F-6DFD06417136}"/>
              </a:ext>
            </a:extLst>
          </p:cNvPr>
          <p:cNvSpPr>
            <a:spLocks noGrp="1"/>
          </p:cNvSpPr>
          <p:nvPr>
            <p:ph type="body" sz="quarter" idx="26"/>
          </p:nvPr>
        </p:nvSpPr>
        <p:spPr>
          <a:xfrm>
            <a:off x="2937165" y="2863974"/>
            <a:ext cx="2189018" cy="379413"/>
          </a:xfrm>
        </p:spPr>
        <p:txBody>
          <a:bodyPr anchor="ctr">
            <a:noAutofit/>
          </a:bodyPr>
          <a:lstStyle>
            <a:lvl1pPr marL="0" indent="0">
              <a:buNone/>
              <a:defRPr sz="1000">
                <a:latin typeface="Aptos Display" panose="020B0004020202020204" pitchFamily="34" charset="0"/>
              </a:defRPr>
            </a:lvl1pPr>
            <a:lvl2pPr>
              <a:defRPr sz="1200"/>
            </a:lvl2pPr>
            <a:lvl3pPr>
              <a:defRPr sz="1200"/>
            </a:lvl3pPr>
            <a:lvl4pPr>
              <a:defRPr sz="1200"/>
            </a:lvl4pPr>
            <a:lvl5pPr>
              <a:defRPr sz="1200"/>
            </a:lvl5pPr>
          </a:lstStyle>
          <a:p>
            <a:pPr lvl="0"/>
            <a:endParaRPr lang="en-AU" dirty="0"/>
          </a:p>
        </p:txBody>
      </p:sp>
      <p:sp>
        <p:nvSpPr>
          <p:cNvPr id="35" name="Text Placeholder 4">
            <a:extLst>
              <a:ext uri="{FF2B5EF4-FFF2-40B4-BE49-F238E27FC236}">
                <a16:creationId xmlns:a16="http://schemas.microsoft.com/office/drawing/2014/main" id="{812B782A-537F-AF75-000A-1D7CBD9A150F}"/>
              </a:ext>
            </a:extLst>
          </p:cNvPr>
          <p:cNvSpPr>
            <a:spLocks noGrp="1"/>
          </p:cNvSpPr>
          <p:nvPr>
            <p:ph type="body" sz="quarter" idx="27"/>
          </p:nvPr>
        </p:nvSpPr>
        <p:spPr>
          <a:xfrm>
            <a:off x="5170633" y="2863974"/>
            <a:ext cx="6111006" cy="379413"/>
          </a:xfrm>
        </p:spPr>
        <p:txBody>
          <a:bodyPr anchor="ctr">
            <a:noAutofit/>
          </a:bodyPr>
          <a:lstStyle>
            <a:lvl1pPr marL="0" indent="0">
              <a:buNone/>
              <a:defRPr sz="1000">
                <a:latin typeface="Aptos Display" panose="020B0004020202020204" pitchFamily="34" charset="0"/>
              </a:defRPr>
            </a:lvl1pPr>
            <a:lvl2pPr>
              <a:defRPr sz="1200"/>
            </a:lvl2pPr>
            <a:lvl3pPr>
              <a:defRPr sz="1200"/>
            </a:lvl3pPr>
            <a:lvl4pPr>
              <a:defRPr sz="1200"/>
            </a:lvl4pPr>
            <a:lvl5pPr>
              <a:defRPr sz="1200"/>
            </a:lvl5pPr>
          </a:lstStyle>
          <a:p>
            <a:pPr lvl="0"/>
            <a:endParaRPr lang="en-AU" dirty="0"/>
          </a:p>
        </p:txBody>
      </p:sp>
      <p:sp>
        <p:nvSpPr>
          <p:cNvPr id="36" name="Text Placeholder 4">
            <a:extLst>
              <a:ext uri="{FF2B5EF4-FFF2-40B4-BE49-F238E27FC236}">
                <a16:creationId xmlns:a16="http://schemas.microsoft.com/office/drawing/2014/main" id="{0947EA73-55EB-517E-F05C-BD2850CF3546}"/>
              </a:ext>
            </a:extLst>
          </p:cNvPr>
          <p:cNvSpPr>
            <a:spLocks noGrp="1"/>
          </p:cNvSpPr>
          <p:nvPr>
            <p:ph type="body" sz="quarter" idx="28"/>
          </p:nvPr>
        </p:nvSpPr>
        <p:spPr>
          <a:xfrm>
            <a:off x="2937165" y="3261608"/>
            <a:ext cx="2189018" cy="379413"/>
          </a:xfrm>
        </p:spPr>
        <p:txBody>
          <a:bodyPr anchor="ctr">
            <a:noAutofit/>
          </a:bodyPr>
          <a:lstStyle>
            <a:lvl1pPr marL="0" indent="0">
              <a:buNone/>
              <a:defRPr sz="1000">
                <a:latin typeface="Aptos Display" panose="020B0004020202020204" pitchFamily="34" charset="0"/>
              </a:defRPr>
            </a:lvl1pPr>
            <a:lvl2pPr>
              <a:defRPr sz="1200"/>
            </a:lvl2pPr>
            <a:lvl3pPr>
              <a:defRPr sz="1200"/>
            </a:lvl3pPr>
            <a:lvl4pPr>
              <a:defRPr sz="1200"/>
            </a:lvl4pPr>
            <a:lvl5pPr>
              <a:defRPr sz="1200"/>
            </a:lvl5pPr>
          </a:lstStyle>
          <a:p>
            <a:pPr lvl="0"/>
            <a:endParaRPr lang="en-AU" dirty="0"/>
          </a:p>
        </p:txBody>
      </p:sp>
      <p:sp>
        <p:nvSpPr>
          <p:cNvPr id="37" name="Text Placeholder 4">
            <a:extLst>
              <a:ext uri="{FF2B5EF4-FFF2-40B4-BE49-F238E27FC236}">
                <a16:creationId xmlns:a16="http://schemas.microsoft.com/office/drawing/2014/main" id="{00A1876C-C6DA-7FF6-3B40-ACEA10BB343D}"/>
              </a:ext>
            </a:extLst>
          </p:cNvPr>
          <p:cNvSpPr>
            <a:spLocks noGrp="1"/>
          </p:cNvSpPr>
          <p:nvPr>
            <p:ph type="body" sz="quarter" idx="29"/>
          </p:nvPr>
        </p:nvSpPr>
        <p:spPr>
          <a:xfrm>
            <a:off x="5170633" y="3261608"/>
            <a:ext cx="6111006" cy="379413"/>
          </a:xfrm>
        </p:spPr>
        <p:txBody>
          <a:bodyPr anchor="ctr">
            <a:noAutofit/>
          </a:bodyPr>
          <a:lstStyle>
            <a:lvl1pPr marL="0" indent="0">
              <a:buNone/>
              <a:defRPr sz="1000">
                <a:latin typeface="Aptos Display" panose="020B0004020202020204" pitchFamily="34" charset="0"/>
              </a:defRPr>
            </a:lvl1pPr>
            <a:lvl2pPr>
              <a:defRPr sz="1200"/>
            </a:lvl2pPr>
            <a:lvl3pPr>
              <a:defRPr sz="1200"/>
            </a:lvl3pPr>
            <a:lvl4pPr>
              <a:defRPr sz="1200"/>
            </a:lvl4pPr>
            <a:lvl5pPr>
              <a:defRPr sz="1200"/>
            </a:lvl5pPr>
          </a:lstStyle>
          <a:p>
            <a:pPr lvl="0"/>
            <a:endParaRPr lang="en-AU" dirty="0"/>
          </a:p>
        </p:txBody>
      </p:sp>
      <p:sp>
        <p:nvSpPr>
          <p:cNvPr id="38" name="Text Placeholder 4">
            <a:extLst>
              <a:ext uri="{FF2B5EF4-FFF2-40B4-BE49-F238E27FC236}">
                <a16:creationId xmlns:a16="http://schemas.microsoft.com/office/drawing/2014/main" id="{945A32A0-0207-25C1-47F5-55AC200BF7B6}"/>
              </a:ext>
            </a:extLst>
          </p:cNvPr>
          <p:cNvSpPr>
            <a:spLocks noGrp="1"/>
          </p:cNvSpPr>
          <p:nvPr>
            <p:ph type="body" sz="quarter" idx="30"/>
          </p:nvPr>
        </p:nvSpPr>
        <p:spPr>
          <a:xfrm>
            <a:off x="2937165" y="3677926"/>
            <a:ext cx="2189018" cy="379413"/>
          </a:xfrm>
        </p:spPr>
        <p:txBody>
          <a:bodyPr anchor="ctr">
            <a:noAutofit/>
          </a:bodyPr>
          <a:lstStyle>
            <a:lvl1pPr marL="0" indent="0">
              <a:buNone/>
              <a:defRPr sz="1000">
                <a:latin typeface="Aptos Display" panose="020B0004020202020204" pitchFamily="34" charset="0"/>
              </a:defRPr>
            </a:lvl1pPr>
            <a:lvl2pPr>
              <a:defRPr sz="1200"/>
            </a:lvl2pPr>
            <a:lvl3pPr>
              <a:defRPr sz="1200"/>
            </a:lvl3pPr>
            <a:lvl4pPr>
              <a:defRPr sz="1200"/>
            </a:lvl4pPr>
            <a:lvl5pPr>
              <a:defRPr sz="1200"/>
            </a:lvl5pPr>
          </a:lstStyle>
          <a:p>
            <a:pPr lvl="0"/>
            <a:endParaRPr lang="en-AU" dirty="0"/>
          </a:p>
        </p:txBody>
      </p:sp>
      <p:sp>
        <p:nvSpPr>
          <p:cNvPr id="39" name="Text Placeholder 4">
            <a:extLst>
              <a:ext uri="{FF2B5EF4-FFF2-40B4-BE49-F238E27FC236}">
                <a16:creationId xmlns:a16="http://schemas.microsoft.com/office/drawing/2014/main" id="{2E4F5A96-3A41-9940-8610-9FF40A5A2022}"/>
              </a:ext>
            </a:extLst>
          </p:cNvPr>
          <p:cNvSpPr>
            <a:spLocks noGrp="1"/>
          </p:cNvSpPr>
          <p:nvPr>
            <p:ph type="body" sz="quarter" idx="31"/>
          </p:nvPr>
        </p:nvSpPr>
        <p:spPr>
          <a:xfrm>
            <a:off x="5170633" y="3677926"/>
            <a:ext cx="6111006" cy="379413"/>
          </a:xfrm>
        </p:spPr>
        <p:txBody>
          <a:bodyPr anchor="ctr">
            <a:noAutofit/>
          </a:bodyPr>
          <a:lstStyle>
            <a:lvl1pPr marL="0" indent="0">
              <a:buNone/>
              <a:defRPr sz="1000">
                <a:latin typeface="Aptos Display" panose="020B0004020202020204" pitchFamily="34" charset="0"/>
              </a:defRPr>
            </a:lvl1pPr>
            <a:lvl2pPr>
              <a:defRPr sz="1200"/>
            </a:lvl2pPr>
            <a:lvl3pPr>
              <a:defRPr sz="1200"/>
            </a:lvl3pPr>
            <a:lvl4pPr>
              <a:defRPr sz="1200"/>
            </a:lvl4pPr>
            <a:lvl5pPr>
              <a:defRPr sz="1200"/>
            </a:lvl5pPr>
          </a:lstStyle>
          <a:p>
            <a:pPr lvl="0"/>
            <a:endParaRPr lang="en-AU" dirty="0"/>
          </a:p>
        </p:txBody>
      </p:sp>
      <p:sp>
        <p:nvSpPr>
          <p:cNvPr id="40" name="Text Placeholder 4">
            <a:extLst>
              <a:ext uri="{FF2B5EF4-FFF2-40B4-BE49-F238E27FC236}">
                <a16:creationId xmlns:a16="http://schemas.microsoft.com/office/drawing/2014/main" id="{96CA2946-1B4B-59BC-9EDD-7F421AEA0AA0}"/>
              </a:ext>
            </a:extLst>
          </p:cNvPr>
          <p:cNvSpPr>
            <a:spLocks noGrp="1"/>
          </p:cNvSpPr>
          <p:nvPr>
            <p:ph type="body" sz="quarter" idx="32"/>
          </p:nvPr>
        </p:nvSpPr>
        <p:spPr>
          <a:xfrm>
            <a:off x="2937165" y="4078668"/>
            <a:ext cx="2189018" cy="379413"/>
          </a:xfrm>
        </p:spPr>
        <p:txBody>
          <a:bodyPr anchor="ctr">
            <a:noAutofit/>
          </a:bodyPr>
          <a:lstStyle>
            <a:lvl1pPr marL="0" indent="0">
              <a:buNone/>
              <a:defRPr sz="1000">
                <a:latin typeface="Aptos Display" panose="020B0004020202020204" pitchFamily="34" charset="0"/>
              </a:defRPr>
            </a:lvl1pPr>
            <a:lvl2pPr>
              <a:defRPr sz="1200"/>
            </a:lvl2pPr>
            <a:lvl3pPr>
              <a:defRPr sz="1200"/>
            </a:lvl3pPr>
            <a:lvl4pPr>
              <a:defRPr sz="1200"/>
            </a:lvl4pPr>
            <a:lvl5pPr>
              <a:defRPr sz="1200"/>
            </a:lvl5pPr>
          </a:lstStyle>
          <a:p>
            <a:pPr lvl="0"/>
            <a:endParaRPr lang="en-AU" dirty="0"/>
          </a:p>
        </p:txBody>
      </p:sp>
      <p:sp>
        <p:nvSpPr>
          <p:cNvPr id="41" name="Text Placeholder 4">
            <a:extLst>
              <a:ext uri="{FF2B5EF4-FFF2-40B4-BE49-F238E27FC236}">
                <a16:creationId xmlns:a16="http://schemas.microsoft.com/office/drawing/2014/main" id="{27D20081-3202-A77B-E015-B0D252ADB0C1}"/>
              </a:ext>
            </a:extLst>
          </p:cNvPr>
          <p:cNvSpPr>
            <a:spLocks noGrp="1"/>
          </p:cNvSpPr>
          <p:nvPr>
            <p:ph type="body" sz="quarter" idx="33"/>
          </p:nvPr>
        </p:nvSpPr>
        <p:spPr>
          <a:xfrm>
            <a:off x="5170633" y="4096678"/>
            <a:ext cx="6111006" cy="379413"/>
          </a:xfrm>
        </p:spPr>
        <p:txBody>
          <a:bodyPr anchor="ctr">
            <a:noAutofit/>
          </a:bodyPr>
          <a:lstStyle>
            <a:lvl1pPr marL="0" indent="0">
              <a:buNone/>
              <a:defRPr sz="1000">
                <a:latin typeface="Aptos Display" panose="020B0004020202020204" pitchFamily="34" charset="0"/>
              </a:defRPr>
            </a:lvl1pPr>
            <a:lvl2pPr>
              <a:defRPr sz="1200"/>
            </a:lvl2pPr>
            <a:lvl3pPr>
              <a:defRPr sz="1200"/>
            </a:lvl3pPr>
            <a:lvl4pPr>
              <a:defRPr sz="1200"/>
            </a:lvl4pPr>
            <a:lvl5pPr>
              <a:defRPr sz="1200"/>
            </a:lvl5pPr>
          </a:lstStyle>
          <a:p>
            <a:pPr lvl="0"/>
            <a:endParaRPr lang="en-AU" dirty="0"/>
          </a:p>
        </p:txBody>
      </p:sp>
      <p:sp>
        <p:nvSpPr>
          <p:cNvPr id="42" name="Text Placeholder 4">
            <a:extLst>
              <a:ext uri="{FF2B5EF4-FFF2-40B4-BE49-F238E27FC236}">
                <a16:creationId xmlns:a16="http://schemas.microsoft.com/office/drawing/2014/main" id="{7455F2FF-855A-C66A-25F1-8EB85E4F5F57}"/>
              </a:ext>
            </a:extLst>
          </p:cNvPr>
          <p:cNvSpPr>
            <a:spLocks noGrp="1"/>
          </p:cNvSpPr>
          <p:nvPr>
            <p:ph type="body" sz="quarter" idx="34"/>
          </p:nvPr>
        </p:nvSpPr>
        <p:spPr>
          <a:xfrm>
            <a:off x="2937165" y="4477344"/>
            <a:ext cx="2189018" cy="379413"/>
          </a:xfrm>
        </p:spPr>
        <p:txBody>
          <a:bodyPr anchor="ctr">
            <a:noAutofit/>
          </a:bodyPr>
          <a:lstStyle>
            <a:lvl1pPr marL="0" indent="0">
              <a:buNone/>
              <a:defRPr sz="1000">
                <a:latin typeface="Aptos Display" panose="020B0004020202020204" pitchFamily="34" charset="0"/>
              </a:defRPr>
            </a:lvl1pPr>
            <a:lvl2pPr>
              <a:defRPr sz="1200"/>
            </a:lvl2pPr>
            <a:lvl3pPr>
              <a:defRPr sz="1200"/>
            </a:lvl3pPr>
            <a:lvl4pPr>
              <a:defRPr sz="1200"/>
            </a:lvl4pPr>
            <a:lvl5pPr>
              <a:defRPr sz="1200"/>
            </a:lvl5pPr>
          </a:lstStyle>
          <a:p>
            <a:pPr lvl="0"/>
            <a:endParaRPr lang="en-AU" dirty="0"/>
          </a:p>
        </p:txBody>
      </p:sp>
      <p:sp>
        <p:nvSpPr>
          <p:cNvPr id="43" name="Text Placeholder 4">
            <a:extLst>
              <a:ext uri="{FF2B5EF4-FFF2-40B4-BE49-F238E27FC236}">
                <a16:creationId xmlns:a16="http://schemas.microsoft.com/office/drawing/2014/main" id="{02B206A0-AAA0-236A-2F93-493788DD9133}"/>
              </a:ext>
            </a:extLst>
          </p:cNvPr>
          <p:cNvSpPr>
            <a:spLocks noGrp="1"/>
          </p:cNvSpPr>
          <p:nvPr>
            <p:ph type="body" sz="quarter" idx="35"/>
          </p:nvPr>
        </p:nvSpPr>
        <p:spPr>
          <a:xfrm>
            <a:off x="5170633" y="4477917"/>
            <a:ext cx="6111006" cy="379413"/>
          </a:xfrm>
        </p:spPr>
        <p:txBody>
          <a:bodyPr anchor="ctr">
            <a:noAutofit/>
          </a:bodyPr>
          <a:lstStyle>
            <a:lvl1pPr marL="0" indent="0">
              <a:buNone/>
              <a:defRPr sz="1000">
                <a:latin typeface="Aptos Display" panose="020B0004020202020204" pitchFamily="34" charset="0"/>
              </a:defRPr>
            </a:lvl1pPr>
            <a:lvl2pPr>
              <a:defRPr sz="1200"/>
            </a:lvl2pPr>
            <a:lvl3pPr>
              <a:defRPr sz="1200"/>
            </a:lvl3pPr>
            <a:lvl4pPr>
              <a:defRPr sz="1200"/>
            </a:lvl4pPr>
            <a:lvl5pPr>
              <a:defRPr sz="1200"/>
            </a:lvl5pPr>
          </a:lstStyle>
          <a:p>
            <a:pPr lvl="0"/>
            <a:endParaRPr lang="en-AU" dirty="0"/>
          </a:p>
        </p:txBody>
      </p:sp>
      <p:sp>
        <p:nvSpPr>
          <p:cNvPr id="44" name="Text Placeholder 4">
            <a:extLst>
              <a:ext uri="{FF2B5EF4-FFF2-40B4-BE49-F238E27FC236}">
                <a16:creationId xmlns:a16="http://schemas.microsoft.com/office/drawing/2014/main" id="{3CC7359B-6571-B1C2-BCBC-25F557C32698}"/>
              </a:ext>
            </a:extLst>
          </p:cNvPr>
          <p:cNvSpPr>
            <a:spLocks noGrp="1"/>
          </p:cNvSpPr>
          <p:nvPr>
            <p:ph type="body" sz="quarter" idx="36"/>
          </p:nvPr>
        </p:nvSpPr>
        <p:spPr>
          <a:xfrm>
            <a:off x="2937165" y="4876480"/>
            <a:ext cx="2189018" cy="379413"/>
          </a:xfrm>
        </p:spPr>
        <p:txBody>
          <a:bodyPr anchor="ctr">
            <a:noAutofit/>
          </a:bodyPr>
          <a:lstStyle>
            <a:lvl1pPr marL="0" indent="0">
              <a:buNone/>
              <a:defRPr sz="1000">
                <a:latin typeface="Aptos Display" panose="020B0004020202020204" pitchFamily="34" charset="0"/>
              </a:defRPr>
            </a:lvl1pPr>
            <a:lvl2pPr>
              <a:defRPr sz="1200"/>
            </a:lvl2pPr>
            <a:lvl3pPr>
              <a:defRPr sz="1200"/>
            </a:lvl3pPr>
            <a:lvl4pPr>
              <a:defRPr sz="1200"/>
            </a:lvl4pPr>
            <a:lvl5pPr>
              <a:defRPr sz="1200"/>
            </a:lvl5pPr>
          </a:lstStyle>
          <a:p>
            <a:pPr lvl="0"/>
            <a:endParaRPr lang="en-AU" dirty="0"/>
          </a:p>
        </p:txBody>
      </p:sp>
      <p:sp>
        <p:nvSpPr>
          <p:cNvPr id="45" name="Text Placeholder 4">
            <a:extLst>
              <a:ext uri="{FF2B5EF4-FFF2-40B4-BE49-F238E27FC236}">
                <a16:creationId xmlns:a16="http://schemas.microsoft.com/office/drawing/2014/main" id="{AF043E7D-7A38-3A01-C0ED-D1646110AE27}"/>
              </a:ext>
            </a:extLst>
          </p:cNvPr>
          <p:cNvSpPr>
            <a:spLocks noGrp="1"/>
          </p:cNvSpPr>
          <p:nvPr>
            <p:ph type="body" sz="quarter" idx="37"/>
          </p:nvPr>
        </p:nvSpPr>
        <p:spPr>
          <a:xfrm>
            <a:off x="5170633" y="4862262"/>
            <a:ext cx="6111006" cy="379413"/>
          </a:xfrm>
        </p:spPr>
        <p:txBody>
          <a:bodyPr anchor="ctr">
            <a:noAutofit/>
          </a:bodyPr>
          <a:lstStyle>
            <a:lvl1pPr marL="0" indent="0">
              <a:buNone/>
              <a:defRPr sz="1000">
                <a:latin typeface="Aptos Display" panose="020B0004020202020204" pitchFamily="34" charset="0"/>
              </a:defRPr>
            </a:lvl1pPr>
            <a:lvl2pPr>
              <a:defRPr sz="1200"/>
            </a:lvl2pPr>
            <a:lvl3pPr>
              <a:defRPr sz="1200"/>
            </a:lvl3pPr>
            <a:lvl4pPr>
              <a:defRPr sz="1200"/>
            </a:lvl4pPr>
            <a:lvl5pPr>
              <a:defRPr sz="1200"/>
            </a:lvl5pPr>
          </a:lstStyle>
          <a:p>
            <a:pPr lvl="0"/>
            <a:endParaRPr lang="en-AU" dirty="0"/>
          </a:p>
        </p:txBody>
      </p:sp>
      <p:sp>
        <p:nvSpPr>
          <p:cNvPr id="46" name="Text Placeholder 4">
            <a:extLst>
              <a:ext uri="{FF2B5EF4-FFF2-40B4-BE49-F238E27FC236}">
                <a16:creationId xmlns:a16="http://schemas.microsoft.com/office/drawing/2014/main" id="{3D13BC58-6204-0D55-08DC-8D3080240BB6}"/>
              </a:ext>
            </a:extLst>
          </p:cNvPr>
          <p:cNvSpPr>
            <a:spLocks noGrp="1"/>
          </p:cNvSpPr>
          <p:nvPr>
            <p:ph type="body" sz="quarter" idx="38"/>
          </p:nvPr>
        </p:nvSpPr>
        <p:spPr>
          <a:xfrm>
            <a:off x="2937165" y="5281158"/>
            <a:ext cx="2189018" cy="379413"/>
          </a:xfrm>
        </p:spPr>
        <p:txBody>
          <a:bodyPr anchor="ctr">
            <a:noAutofit/>
          </a:bodyPr>
          <a:lstStyle>
            <a:lvl1pPr marL="0" indent="0">
              <a:buNone/>
              <a:defRPr sz="1000">
                <a:latin typeface="Aptos Display" panose="020B0004020202020204" pitchFamily="34" charset="0"/>
              </a:defRPr>
            </a:lvl1pPr>
            <a:lvl2pPr>
              <a:defRPr sz="1200"/>
            </a:lvl2pPr>
            <a:lvl3pPr>
              <a:defRPr sz="1200"/>
            </a:lvl3pPr>
            <a:lvl4pPr>
              <a:defRPr sz="1200"/>
            </a:lvl4pPr>
            <a:lvl5pPr>
              <a:defRPr sz="1200"/>
            </a:lvl5pPr>
          </a:lstStyle>
          <a:p>
            <a:pPr lvl="0"/>
            <a:endParaRPr lang="en-AU" dirty="0"/>
          </a:p>
        </p:txBody>
      </p:sp>
      <p:sp>
        <p:nvSpPr>
          <p:cNvPr id="47" name="Text Placeholder 4">
            <a:extLst>
              <a:ext uri="{FF2B5EF4-FFF2-40B4-BE49-F238E27FC236}">
                <a16:creationId xmlns:a16="http://schemas.microsoft.com/office/drawing/2014/main" id="{96D6CC15-840D-3C24-8541-72D5AE386307}"/>
              </a:ext>
            </a:extLst>
          </p:cNvPr>
          <p:cNvSpPr>
            <a:spLocks noGrp="1"/>
          </p:cNvSpPr>
          <p:nvPr>
            <p:ph type="body" sz="quarter" idx="39"/>
          </p:nvPr>
        </p:nvSpPr>
        <p:spPr>
          <a:xfrm>
            <a:off x="5170633" y="5245874"/>
            <a:ext cx="6111006" cy="379413"/>
          </a:xfrm>
        </p:spPr>
        <p:txBody>
          <a:bodyPr anchor="ctr">
            <a:noAutofit/>
          </a:bodyPr>
          <a:lstStyle>
            <a:lvl1pPr marL="0" indent="0">
              <a:buNone/>
              <a:defRPr sz="1000">
                <a:latin typeface="Aptos Display" panose="020B0004020202020204" pitchFamily="34" charset="0"/>
              </a:defRPr>
            </a:lvl1pPr>
            <a:lvl2pPr>
              <a:defRPr sz="1200"/>
            </a:lvl2pPr>
            <a:lvl3pPr>
              <a:defRPr sz="1200"/>
            </a:lvl3pPr>
            <a:lvl4pPr>
              <a:defRPr sz="1200"/>
            </a:lvl4pPr>
            <a:lvl5pPr>
              <a:defRPr sz="1200"/>
            </a:lvl5pPr>
          </a:lstStyle>
          <a:p>
            <a:pPr lvl="0"/>
            <a:endParaRPr lang="en-AU" dirty="0"/>
          </a:p>
        </p:txBody>
      </p:sp>
      <p:sp>
        <p:nvSpPr>
          <p:cNvPr id="48" name="Text Placeholder 4">
            <a:extLst>
              <a:ext uri="{FF2B5EF4-FFF2-40B4-BE49-F238E27FC236}">
                <a16:creationId xmlns:a16="http://schemas.microsoft.com/office/drawing/2014/main" id="{8C650374-BEA4-6F3C-2C3A-FCA4A23D2F1C}"/>
              </a:ext>
            </a:extLst>
          </p:cNvPr>
          <p:cNvSpPr>
            <a:spLocks noGrp="1"/>
          </p:cNvSpPr>
          <p:nvPr>
            <p:ph type="body" sz="quarter" idx="40"/>
          </p:nvPr>
        </p:nvSpPr>
        <p:spPr>
          <a:xfrm>
            <a:off x="2937165" y="5661125"/>
            <a:ext cx="2189018" cy="379413"/>
          </a:xfrm>
        </p:spPr>
        <p:txBody>
          <a:bodyPr anchor="ctr">
            <a:noAutofit/>
          </a:bodyPr>
          <a:lstStyle>
            <a:lvl1pPr marL="0" indent="0">
              <a:buNone/>
              <a:defRPr sz="1000">
                <a:latin typeface="Aptos Display" panose="020B0004020202020204" pitchFamily="34" charset="0"/>
              </a:defRPr>
            </a:lvl1pPr>
            <a:lvl2pPr>
              <a:defRPr sz="1200"/>
            </a:lvl2pPr>
            <a:lvl3pPr>
              <a:defRPr sz="1200"/>
            </a:lvl3pPr>
            <a:lvl4pPr>
              <a:defRPr sz="1200"/>
            </a:lvl4pPr>
            <a:lvl5pPr>
              <a:defRPr sz="1200"/>
            </a:lvl5pPr>
          </a:lstStyle>
          <a:p>
            <a:pPr lvl="0"/>
            <a:endParaRPr lang="en-AU" dirty="0"/>
          </a:p>
        </p:txBody>
      </p:sp>
      <p:sp>
        <p:nvSpPr>
          <p:cNvPr id="49" name="Text Placeholder 4">
            <a:extLst>
              <a:ext uri="{FF2B5EF4-FFF2-40B4-BE49-F238E27FC236}">
                <a16:creationId xmlns:a16="http://schemas.microsoft.com/office/drawing/2014/main" id="{947F3AF3-7865-0811-67D3-0F73630CF222}"/>
              </a:ext>
            </a:extLst>
          </p:cNvPr>
          <p:cNvSpPr>
            <a:spLocks noGrp="1"/>
          </p:cNvSpPr>
          <p:nvPr>
            <p:ph type="body" sz="quarter" idx="41"/>
          </p:nvPr>
        </p:nvSpPr>
        <p:spPr>
          <a:xfrm>
            <a:off x="5170633" y="5654377"/>
            <a:ext cx="6111006" cy="379413"/>
          </a:xfrm>
        </p:spPr>
        <p:txBody>
          <a:bodyPr anchor="ctr">
            <a:noAutofit/>
          </a:bodyPr>
          <a:lstStyle>
            <a:lvl1pPr marL="0" indent="0">
              <a:buNone/>
              <a:defRPr sz="1000">
                <a:latin typeface="Aptos Display" panose="020B0004020202020204" pitchFamily="34" charset="0"/>
              </a:defRPr>
            </a:lvl1pPr>
            <a:lvl2pPr>
              <a:defRPr sz="1200"/>
            </a:lvl2pPr>
            <a:lvl3pPr>
              <a:defRPr sz="1200"/>
            </a:lvl3pPr>
            <a:lvl4pPr>
              <a:defRPr sz="1200"/>
            </a:lvl4pPr>
            <a:lvl5pPr>
              <a:defRPr sz="1200"/>
            </a:lvl5pPr>
          </a:lstStyle>
          <a:p>
            <a:pPr lvl="0"/>
            <a:endParaRPr lang="en-AU" dirty="0"/>
          </a:p>
        </p:txBody>
      </p:sp>
    </p:spTree>
    <p:extLst>
      <p:ext uri="{BB962C8B-B14F-4D97-AF65-F5344CB8AC3E}">
        <p14:creationId xmlns:p14="http://schemas.microsoft.com/office/powerpoint/2010/main" val="37147981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087FCAC-38E6-A0B8-E202-590232403D4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A406C1F5-74E7-8D43-E3B8-F88260BD9AF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a:extLst>
              <a:ext uri="{FF2B5EF4-FFF2-40B4-BE49-F238E27FC236}">
                <a16:creationId xmlns:a16="http://schemas.microsoft.com/office/drawing/2014/main" id="{283A38E5-AD15-1B54-E08E-0E1480E58671}"/>
              </a:ext>
            </a:extLst>
          </p:cNvPr>
          <p:cNvPicPr>
            <a:picLocks noChangeAspect="1"/>
          </p:cNvPicPr>
          <p:nvPr userDrawn="1"/>
        </p:nvPicPr>
        <p:blipFill>
          <a:blip r:embed="rId13"/>
          <a:stretch>
            <a:fillRect/>
          </a:stretch>
        </p:blipFill>
        <p:spPr>
          <a:xfrm>
            <a:off x="503652" y="6334194"/>
            <a:ext cx="1369300" cy="310831"/>
          </a:xfrm>
          <a:prstGeom prst="rect">
            <a:avLst/>
          </a:prstGeom>
        </p:spPr>
      </p:pic>
      <p:sp>
        <p:nvSpPr>
          <p:cNvPr id="9" name="TextBox 8">
            <a:extLst>
              <a:ext uri="{FF2B5EF4-FFF2-40B4-BE49-F238E27FC236}">
                <a16:creationId xmlns:a16="http://schemas.microsoft.com/office/drawing/2014/main" id="{85401ACB-4E76-E934-6F54-BE065B564F3C}"/>
              </a:ext>
            </a:extLst>
          </p:cNvPr>
          <p:cNvSpPr txBox="1"/>
          <p:nvPr userDrawn="1"/>
        </p:nvSpPr>
        <p:spPr>
          <a:xfrm>
            <a:off x="5832566" y="6456952"/>
            <a:ext cx="6100354" cy="215444"/>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5E5E5E"/>
                </a:solidFill>
                <a:effectLst/>
                <a:uLnTx/>
                <a:uFillTx/>
                <a:latin typeface="News Gothic MT" panose="020B0503020103020203" pitchFamily="34" charset="0"/>
                <a:ea typeface="+mn-ea"/>
                <a:cs typeface="DIN Pro Regular" panose="020B0504020101020102" pitchFamily="34" charset="0"/>
              </a:rPr>
              <a:t>Altius Group | </a:t>
            </a:r>
            <a:fld id="{E4C1C210-C285-BD4D-AB0A-F7A8C9F9528C}" type="slidenum">
              <a:rPr kumimoji="0" lang="en-US" sz="800" b="0" i="0" u="none" strike="noStrike" kern="1200" cap="none" spc="0" normalizeH="0" baseline="0" noProof="0" smtClean="0">
                <a:ln>
                  <a:noFill/>
                </a:ln>
                <a:solidFill>
                  <a:srgbClr val="5E5E5E"/>
                </a:solidFill>
                <a:effectLst/>
                <a:uLnTx/>
                <a:uFillTx/>
                <a:latin typeface="News Gothic MT" panose="020B0503020103020203" pitchFamily="34" charset="0"/>
                <a:ea typeface="+mn-ea"/>
                <a:cs typeface="DIN Pro Regular" panose="020B0504020101020102"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a:ln>
                <a:noFill/>
              </a:ln>
              <a:solidFill>
                <a:srgbClr val="5E5E5E"/>
              </a:solidFill>
              <a:effectLst/>
              <a:uLnTx/>
              <a:uFillTx/>
              <a:latin typeface="News Gothic MT" panose="020B0503020103020203" pitchFamily="34" charset="0"/>
              <a:ea typeface="+mn-ea"/>
              <a:cs typeface="DIN Pro Regular" panose="020B0504020101020102" pitchFamily="34" charset="0"/>
            </a:endParaRPr>
          </a:p>
        </p:txBody>
      </p:sp>
    </p:spTree>
    <p:extLst>
      <p:ext uri="{BB962C8B-B14F-4D97-AF65-F5344CB8AC3E}">
        <p14:creationId xmlns:p14="http://schemas.microsoft.com/office/powerpoint/2010/main" val="162877529"/>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70" r:id="rId3"/>
    <p:sldLayoutId id="2147483662" r:id="rId4"/>
    <p:sldLayoutId id="2147483663" r:id="rId5"/>
    <p:sldLayoutId id="2147483669" r:id="rId6"/>
    <p:sldLayoutId id="2147483664" r:id="rId7"/>
    <p:sldLayoutId id="2147483665" r:id="rId8"/>
    <p:sldLayoutId id="2147483666" r:id="rId9"/>
    <p:sldLayoutId id="2147483668" r:id="rId10"/>
    <p:sldLayoutId id="2147483667" r:id="rId11"/>
  </p:sldLayoutIdLst>
  <p:txStyles>
    <p:titleStyle>
      <a:lvl1pPr algn="l" defTabSz="914400" rtl="0" eaLnBrk="1" latinLnBrk="0" hangingPunct="1">
        <a:lnSpc>
          <a:spcPct val="90000"/>
        </a:lnSpc>
        <a:spcBef>
          <a:spcPct val="0"/>
        </a:spcBef>
        <a:buNone/>
        <a:defRPr sz="3600" b="0" i="0" kern="1200">
          <a:solidFill>
            <a:schemeClr val="tx2"/>
          </a:solidFill>
          <a:latin typeface="Univia Pro Book" pitchFamily="2" charset="77"/>
          <a:ea typeface="+mj-ea"/>
          <a:cs typeface="+mj-cs"/>
        </a:defRPr>
      </a:lvl1pPr>
    </p:titleStyle>
    <p:bodyStyle>
      <a:lvl1pPr marL="228600" indent="-228600" algn="l" defTabSz="914400" rtl="0" eaLnBrk="1" latinLnBrk="0" hangingPunct="1">
        <a:lnSpc>
          <a:spcPct val="90000"/>
        </a:lnSpc>
        <a:spcBef>
          <a:spcPts val="1000"/>
        </a:spcBef>
        <a:buClr>
          <a:schemeClr val="accent6"/>
        </a:buClr>
        <a:buFont typeface="Wingdings"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6"/>
        </a:buClr>
        <a:buFont typeface="Wingdings" pitchFamily="2" charset="2"/>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6"/>
        </a:buClr>
        <a:buFont typeface="Wingdings" pitchFamily="2" charset="2"/>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6"/>
        </a:buClr>
        <a:buFont typeface="Wingdings"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6"/>
        </a:buClr>
        <a:buFont typeface="Wingdings"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2508DFB-F4DB-3BE8-7D0D-E35D9FCF446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CD55D124-B19B-A81C-B690-31FCF2C4E97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B5328A28-3F09-C133-48F3-8C91003783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3CED085-E35D-47C2-B734-44D4E8CF0716}" type="datetimeFigureOut">
              <a:rPr lang="en-AU" smtClean="0"/>
              <a:t>7/04/2026</a:t>
            </a:fld>
            <a:endParaRPr lang="en-AU"/>
          </a:p>
        </p:txBody>
      </p:sp>
      <p:sp>
        <p:nvSpPr>
          <p:cNvPr id="5" name="Footer Placeholder 4">
            <a:extLst>
              <a:ext uri="{FF2B5EF4-FFF2-40B4-BE49-F238E27FC236}">
                <a16:creationId xmlns:a16="http://schemas.microsoft.com/office/drawing/2014/main" id="{0E7065F9-74A1-72F4-436D-458A5F6B114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AU"/>
          </a:p>
        </p:txBody>
      </p:sp>
      <p:sp>
        <p:nvSpPr>
          <p:cNvPr id="6" name="Slide Number Placeholder 5">
            <a:extLst>
              <a:ext uri="{FF2B5EF4-FFF2-40B4-BE49-F238E27FC236}">
                <a16:creationId xmlns:a16="http://schemas.microsoft.com/office/drawing/2014/main" id="{6304014C-6CEB-6721-D108-A4B2421442A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15923F1-BAC8-4D67-8534-F3EBDF38EDE9}" type="slidenum">
              <a:rPr lang="en-AU" smtClean="0"/>
              <a:t>‹#›</a:t>
            </a:fld>
            <a:endParaRPr lang="en-AU"/>
          </a:p>
        </p:txBody>
      </p:sp>
    </p:spTree>
    <p:extLst>
      <p:ext uri="{BB962C8B-B14F-4D97-AF65-F5344CB8AC3E}">
        <p14:creationId xmlns:p14="http://schemas.microsoft.com/office/powerpoint/2010/main" val="294469145"/>
      </p:ext>
    </p:extLst>
  </p:cSld>
  <p:clrMap bg1="lt1" tx1="dk1" bg2="lt2" tx2="dk2" accent1="accent1" accent2="accent2" accent3="accent3" accent4="accent4" accent5="accent5" accent6="accent6" hlink="hlink" folHlink="folHlink"/>
  <p:sldLayoutIdLst>
    <p:sldLayoutId id="2147483671" r:id="rId1"/>
    <p:sldLayoutId id="2147483674" r:id="rId2"/>
    <p:sldLayoutId id="2147483673"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0.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D16EE76-1775-7AC7-DC41-D59087DECB26}"/>
              </a:ext>
            </a:extLst>
          </p:cNvPr>
          <p:cNvSpPr>
            <a:spLocks noGrp="1"/>
          </p:cNvSpPr>
          <p:nvPr>
            <p:ph type="body" sz="quarter" idx="17"/>
          </p:nvPr>
        </p:nvSpPr>
        <p:spPr/>
        <p:txBody>
          <a:bodyPr vert="horz" lIns="91440" tIns="45720" rIns="91440" bIns="45720" rtlCol="0" anchor="t">
            <a:normAutofit/>
          </a:bodyPr>
          <a:lstStyle/>
          <a:p>
            <a:r>
              <a:rPr lang="en-US" dirty="0"/>
              <a:t>Primarily based in a small office onsite at the stables, the role involves managing a wide range of tasks including data entry, record keeping, correspondence, stakeholder communication, invoicing, wage processing and event registration. The position may require mobility around the racecourse and stables to support operational needs and stakeholder engagement.</a:t>
            </a:r>
            <a:endParaRPr lang="en-AU" dirty="0"/>
          </a:p>
        </p:txBody>
      </p:sp>
      <p:sp>
        <p:nvSpPr>
          <p:cNvPr id="3" name="Text Placeholder 2">
            <a:extLst>
              <a:ext uri="{FF2B5EF4-FFF2-40B4-BE49-F238E27FC236}">
                <a16:creationId xmlns:a16="http://schemas.microsoft.com/office/drawing/2014/main" id="{D95D2AC4-2C61-3ADC-2155-3262B054F011}"/>
              </a:ext>
            </a:extLst>
          </p:cNvPr>
          <p:cNvSpPr>
            <a:spLocks noGrp="1"/>
          </p:cNvSpPr>
          <p:nvPr>
            <p:ph type="body" sz="quarter" idx="18"/>
          </p:nvPr>
        </p:nvSpPr>
        <p:spPr/>
        <p:txBody>
          <a:bodyPr vert="horz" lIns="91440" tIns="45720" rIns="91440" bIns="45720" rtlCol="0" anchor="t">
            <a:normAutofit/>
          </a:bodyPr>
          <a:lstStyle/>
          <a:p>
            <a:r>
              <a:rPr lang="en-US" dirty="0"/>
              <a:t>Administrative staff work primarily indoors within a small office located onsite at the stables. However, they may also be required to move around other areas of the racecourse to support operations, attend to stakeholder needs, or assist with event-related tasks, as necessary.</a:t>
            </a:r>
            <a:endParaRPr lang="en-AU" dirty="0"/>
          </a:p>
        </p:txBody>
      </p:sp>
      <p:sp>
        <p:nvSpPr>
          <p:cNvPr id="4" name="Text Placeholder 3">
            <a:extLst>
              <a:ext uri="{FF2B5EF4-FFF2-40B4-BE49-F238E27FC236}">
                <a16:creationId xmlns:a16="http://schemas.microsoft.com/office/drawing/2014/main" id="{691D7CE0-ED27-882F-DE5D-BD9930520638}"/>
              </a:ext>
            </a:extLst>
          </p:cNvPr>
          <p:cNvSpPr>
            <a:spLocks noGrp="1"/>
          </p:cNvSpPr>
          <p:nvPr>
            <p:ph type="body" sz="quarter" idx="19"/>
          </p:nvPr>
        </p:nvSpPr>
        <p:spPr/>
        <p:txBody>
          <a:bodyPr vert="horz" lIns="91440" tIns="45720" rIns="91440" bIns="45720" rtlCol="0" anchor="t">
            <a:normAutofit/>
          </a:bodyPr>
          <a:lstStyle/>
          <a:p>
            <a:r>
              <a:rPr lang="en-US" dirty="0"/>
              <a:t>Computer, keyboard, mouse, phone, headset, desk, ergonomic chair.  </a:t>
            </a:r>
          </a:p>
        </p:txBody>
      </p:sp>
      <p:sp>
        <p:nvSpPr>
          <p:cNvPr id="5" name="Text Placeholder 4">
            <a:extLst>
              <a:ext uri="{FF2B5EF4-FFF2-40B4-BE49-F238E27FC236}">
                <a16:creationId xmlns:a16="http://schemas.microsoft.com/office/drawing/2014/main" id="{0DFD59C3-DDFE-88A1-1A77-B3D3D8D36065}"/>
              </a:ext>
            </a:extLst>
          </p:cNvPr>
          <p:cNvSpPr>
            <a:spLocks noGrp="1"/>
          </p:cNvSpPr>
          <p:nvPr>
            <p:ph type="body" sz="quarter" idx="20"/>
          </p:nvPr>
        </p:nvSpPr>
        <p:spPr/>
        <p:txBody>
          <a:bodyPr vert="horz" lIns="91440" tIns="45720" rIns="91440" bIns="45720" rtlCol="0" anchor="t">
            <a:normAutofit/>
          </a:bodyPr>
          <a:lstStyle/>
          <a:p>
            <a:r>
              <a:rPr lang="en-US" dirty="0"/>
              <a:t>Casual employment, start and finish times may vary</a:t>
            </a:r>
            <a:endParaRPr lang="en-AU" dirty="0"/>
          </a:p>
        </p:txBody>
      </p:sp>
      <p:sp>
        <p:nvSpPr>
          <p:cNvPr id="6" name="Text Placeholder 5">
            <a:extLst>
              <a:ext uri="{FF2B5EF4-FFF2-40B4-BE49-F238E27FC236}">
                <a16:creationId xmlns:a16="http://schemas.microsoft.com/office/drawing/2014/main" id="{65E7F117-9C14-2624-9A7A-C3996C7580BD}"/>
              </a:ext>
            </a:extLst>
          </p:cNvPr>
          <p:cNvSpPr>
            <a:spLocks noGrp="1"/>
          </p:cNvSpPr>
          <p:nvPr>
            <p:ph type="body" sz="quarter" idx="21"/>
          </p:nvPr>
        </p:nvSpPr>
        <p:spPr/>
        <p:txBody>
          <a:bodyPr vert="horz" lIns="91440" tIns="45720" rIns="91440" bIns="45720" rtlCol="0" anchor="t">
            <a:normAutofit/>
          </a:bodyPr>
          <a:lstStyle/>
          <a:p>
            <a:r>
              <a:rPr lang="en-US" dirty="0"/>
              <a:t>Breaks in alignment with industry standards </a:t>
            </a:r>
            <a:endParaRPr lang="en-AU" dirty="0"/>
          </a:p>
        </p:txBody>
      </p:sp>
      <p:sp>
        <p:nvSpPr>
          <p:cNvPr id="7" name="Text Placeholder 6">
            <a:extLst>
              <a:ext uri="{FF2B5EF4-FFF2-40B4-BE49-F238E27FC236}">
                <a16:creationId xmlns:a16="http://schemas.microsoft.com/office/drawing/2014/main" id="{B53F4E7A-D7CE-6D74-BDAB-5F67B53A24CC}"/>
              </a:ext>
            </a:extLst>
          </p:cNvPr>
          <p:cNvSpPr>
            <a:spLocks noGrp="1"/>
          </p:cNvSpPr>
          <p:nvPr>
            <p:ph type="body" sz="quarter" idx="22"/>
          </p:nvPr>
        </p:nvSpPr>
        <p:spPr/>
        <p:txBody>
          <a:bodyPr vert="horz" lIns="91440" tIns="45720" rIns="91440" bIns="45720" rtlCol="0" anchor="t">
            <a:normAutofit/>
          </a:bodyPr>
          <a:lstStyle/>
          <a:p>
            <a:r>
              <a:rPr lang="en-US" dirty="0"/>
              <a:t>Casual clothing and enclosed shoes </a:t>
            </a:r>
            <a:endParaRPr lang="en-AU" dirty="0"/>
          </a:p>
        </p:txBody>
      </p:sp>
      <p:sp>
        <p:nvSpPr>
          <p:cNvPr id="8" name="Text Placeholder 7">
            <a:extLst>
              <a:ext uri="{FF2B5EF4-FFF2-40B4-BE49-F238E27FC236}">
                <a16:creationId xmlns:a16="http://schemas.microsoft.com/office/drawing/2014/main" id="{61442D59-7020-9340-AA32-3596977F2A08}"/>
              </a:ext>
            </a:extLst>
          </p:cNvPr>
          <p:cNvSpPr>
            <a:spLocks noGrp="1"/>
          </p:cNvSpPr>
          <p:nvPr>
            <p:ph type="body" sz="quarter" idx="23"/>
          </p:nvPr>
        </p:nvSpPr>
        <p:spPr/>
        <p:txBody>
          <a:bodyPr/>
          <a:lstStyle/>
          <a:p>
            <a:r>
              <a:rPr lang="en-US" dirty="0"/>
              <a:t>Sedentary</a:t>
            </a:r>
            <a:endParaRPr lang="en-AU" dirty="0"/>
          </a:p>
        </p:txBody>
      </p:sp>
      <p:sp>
        <p:nvSpPr>
          <p:cNvPr id="9" name="Title 8">
            <a:extLst>
              <a:ext uri="{FF2B5EF4-FFF2-40B4-BE49-F238E27FC236}">
                <a16:creationId xmlns:a16="http://schemas.microsoft.com/office/drawing/2014/main" id="{D7C196BC-F2FC-F289-3073-869840F8CC4D}"/>
              </a:ext>
            </a:extLst>
          </p:cNvPr>
          <p:cNvSpPr>
            <a:spLocks noGrp="1"/>
          </p:cNvSpPr>
          <p:nvPr>
            <p:ph type="title"/>
          </p:nvPr>
        </p:nvSpPr>
        <p:spPr/>
        <p:txBody>
          <a:bodyPr/>
          <a:lstStyle/>
          <a:p>
            <a:r>
              <a:rPr lang="en-AU" dirty="0">
                <a:latin typeface="Univia Pro Book"/>
              </a:rPr>
              <a:t> Administration Staff Member</a:t>
            </a:r>
            <a:endParaRPr lang="en-AU" dirty="0"/>
          </a:p>
        </p:txBody>
      </p:sp>
    </p:spTree>
    <p:extLst>
      <p:ext uri="{BB962C8B-B14F-4D97-AF65-F5344CB8AC3E}">
        <p14:creationId xmlns:p14="http://schemas.microsoft.com/office/powerpoint/2010/main" val="20259166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848AF53-764F-9919-B5C5-C8CD4AF2363E}"/>
              </a:ext>
            </a:extLst>
          </p:cNvPr>
          <p:cNvSpPr>
            <a:spLocks noGrp="1"/>
          </p:cNvSpPr>
          <p:nvPr>
            <p:ph type="body" sz="quarter" idx="10"/>
          </p:nvPr>
        </p:nvSpPr>
        <p:spPr/>
        <p:txBody>
          <a:bodyPr/>
          <a:lstStyle/>
          <a:p>
            <a:r>
              <a:rPr lang="en-US" dirty="0"/>
              <a:t>Rarely</a:t>
            </a:r>
            <a:endParaRPr lang="en-AU" dirty="0"/>
          </a:p>
        </p:txBody>
      </p:sp>
      <p:sp>
        <p:nvSpPr>
          <p:cNvPr id="3" name="Text Placeholder 2">
            <a:extLst>
              <a:ext uri="{FF2B5EF4-FFF2-40B4-BE49-F238E27FC236}">
                <a16:creationId xmlns:a16="http://schemas.microsoft.com/office/drawing/2014/main" id="{F739ABDE-9089-69E0-C788-F872532A35A6}"/>
              </a:ext>
            </a:extLst>
          </p:cNvPr>
          <p:cNvSpPr>
            <a:spLocks noGrp="1"/>
          </p:cNvSpPr>
          <p:nvPr>
            <p:ph type="body" sz="quarter" idx="21"/>
          </p:nvPr>
        </p:nvSpPr>
        <p:spPr/>
        <p:txBody>
          <a:bodyPr/>
          <a:lstStyle/>
          <a:p>
            <a:r>
              <a:rPr lang="en-US" dirty="0"/>
              <a:t>Not exposed unless engaging with staff or stakeholders in  the stables. </a:t>
            </a:r>
            <a:endParaRPr lang="en-AU" dirty="0"/>
          </a:p>
        </p:txBody>
      </p:sp>
      <p:sp>
        <p:nvSpPr>
          <p:cNvPr id="4" name="Text Placeholder 3">
            <a:extLst>
              <a:ext uri="{FF2B5EF4-FFF2-40B4-BE49-F238E27FC236}">
                <a16:creationId xmlns:a16="http://schemas.microsoft.com/office/drawing/2014/main" id="{FDC53F1D-5402-F57E-CDF9-49076E5A1975}"/>
              </a:ext>
            </a:extLst>
          </p:cNvPr>
          <p:cNvSpPr>
            <a:spLocks noGrp="1"/>
          </p:cNvSpPr>
          <p:nvPr>
            <p:ph type="body" sz="quarter" idx="22"/>
          </p:nvPr>
        </p:nvSpPr>
        <p:spPr/>
        <p:txBody>
          <a:bodyPr/>
          <a:lstStyle/>
          <a:p>
            <a:r>
              <a:rPr lang="en-US" dirty="0"/>
              <a:t>Rarely </a:t>
            </a:r>
            <a:endParaRPr lang="en-AU" dirty="0"/>
          </a:p>
        </p:txBody>
      </p:sp>
      <p:sp>
        <p:nvSpPr>
          <p:cNvPr id="5" name="Text Placeholder 4">
            <a:extLst>
              <a:ext uri="{FF2B5EF4-FFF2-40B4-BE49-F238E27FC236}">
                <a16:creationId xmlns:a16="http://schemas.microsoft.com/office/drawing/2014/main" id="{6D8350D5-A9BC-4E63-CE41-B00228443836}"/>
              </a:ext>
            </a:extLst>
          </p:cNvPr>
          <p:cNvSpPr>
            <a:spLocks noGrp="1"/>
          </p:cNvSpPr>
          <p:nvPr>
            <p:ph type="body" sz="quarter" idx="23"/>
          </p:nvPr>
        </p:nvSpPr>
        <p:spPr/>
        <p:txBody>
          <a:bodyPr/>
          <a:lstStyle/>
          <a:p>
            <a:r>
              <a:rPr lang="en-US" dirty="0"/>
              <a:t>N/A</a:t>
            </a:r>
            <a:endParaRPr lang="en-AU" dirty="0"/>
          </a:p>
        </p:txBody>
      </p:sp>
      <p:sp>
        <p:nvSpPr>
          <p:cNvPr id="6" name="Text Placeholder 5">
            <a:extLst>
              <a:ext uri="{FF2B5EF4-FFF2-40B4-BE49-F238E27FC236}">
                <a16:creationId xmlns:a16="http://schemas.microsoft.com/office/drawing/2014/main" id="{F5BB35E9-AB37-928A-CD74-63BB260EACEF}"/>
              </a:ext>
            </a:extLst>
          </p:cNvPr>
          <p:cNvSpPr>
            <a:spLocks noGrp="1"/>
          </p:cNvSpPr>
          <p:nvPr>
            <p:ph type="body" sz="quarter" idx="24"/>
          </p:nvPr>
        </p:nvSpPr>
        <p:spPr/>
        <p:txBody>
          <a:bodyPr/>
          <a:lstStyle/>
          <a:p>
            <a:r>
              <a:rPr lang="en-US" dirty="0"/>
              <a:t>Rarely </a:t>
            </a:r>
            <a:endParaRPr lang="en-AU" dirty="0"/>
          </a:p>
        </p:txBody>
      </p:sp>
      <p:sp>
        <p:nvSpPr>
          <p:cNvPr id="7" name="Text Placeholder 6">
            <a:extLst>
              <a:ext uri="{FF2B5EF4-FFF2-40B4-BE49-F238E27FC236}">
                <a16:creationId xmlns:a16="http://schemas.microsoft.com/office/drawing/2014/main" id="{43EC26E9-52E5-4D28-B5DB-EA646F9A2EE1}"/>
              </a:ext>
            </a:extLst>
          </p:cNvPr>
          <p:cNvSpPr>
            <a:spLocks noGrp="1"/>
          </p:cNvSpPr>
          <p:nvPr>
            <p:ph type="body" sz="quarter" idx="25"/>
          </p:nvPr>
        </p:nvSpPr>
        <p:spPr/>
        <p:txBody>
          <a:bodyPr/>
          <a:lstStyle/>
          <a:p>
            <a:r>
              <a:rPr lang="en-US" dirty="0"/>
              <a:t>N/A</a:t>
            </a:r>
            <a:endParaRPr lang="en-AU" dirty="0"/>
          </a:p>
        </p:txBody>
      </p:sp>
      <p:sp>
        <p:nvSpPr>
          <p:cNvPr id="8" name="Text Placeholder 7">
            <a:extLst>
              <a:ext uri="{FF2B5EF4-FFF2-40B4-BE49-F238E27FC236}">
                <a16:creationId xmlns:a16="http://schemas.microsoft.com/office/drawing/2014/main" id="{4767F2A6-CAE9-C65F-C0B5-A8110E915598}"/>
              </a:ext>
            </a:extLst>
          </p:cNvPr>
          <p:cNvSpPr>
            <a:spLocks noGrp="1"/>
          </p:cNvSpPr>
          <p:nvPr>
            <p:ph type="body" sz="quarter" idx="26"/>
          </p:nvPr>
        </p:nvSpPr>
        <p:spPr/>
        <p:txBody>
          <a:bodyPr/>
          <a:lstStyle/>
          <a:p>
            <a:r>
              <a:rPr lang="en-US" dirty="0"/>
              <a:t>Rarely</a:t>
            </a:r>
            <a:endParaRPr lang="en-AU" dirty="0"/>
          </a:p>
        </p:txBody>
      </p:sp>
      <p:sp>
        <p:nvSpPr>
          <p:cNvPr id="9" name="Text Placeholder 8">
            <a:extLst>
              <a:ext uri="{FF2B5EF4-FFF2-40B4-BE49-F238E27FC236}">
                <a16:creationId xmlns:a16="http://schemas.microsoft.com/office/drawing/2014/main" id="{34C9FAC9-C64D-F259-9BBC-303E67A25192}"/>
              </a:ext>
            </a:extLst>
          </p:cNvPr>
          <p:cNvSpPr>
            <a:spLocks noGrp="1"/>
          </p:cNvSpPr>
          <p:nvPr>
            <p:ph type="body" sz="quarter" idx="27"/>
          </p:nvPr>
        </p:nvSpPr>
        <p:spPr/>
        <p:txBody>
          <a:bodyPr/>
          <a:lstStyle/>
          <a:p>
            <a:r>
              <a:rPr lang="en-US" dirty="0"/>
              <a:t>N/A</a:t>
            </a:r>
            <a:endParaRPr lang="en-AU" dirty="0"/>
          </a:p>
        </p:txBody>
      </p:sp>
      <p:sp>
        <p:nvSpPr>
          <p:cNvPr id="10" name="Text Placeholder 9">
            <a:extLst>
              <a:ext uri="{FF2B5EF4-FFF2-40B4-BE49-F238E27FC236}">
                <a16:creationId xmlns:a16="http://schemas.microsoft.com/office/drawing/2014/main" id="{3DFEBB45-2C80-4535-50D3-BF35C1D0C5D5}"/>
              </a:ext>
            </a:extLst>
          </p:cNvPr>
          <p:cNvSpPr>
            <a:spLocks noGrp="1"/>
          </p:cNvSpPr>
          <p:nvPr>
            <p:ph type="body" sz="quarter" idx="28"/>
          </p:nvPr>
        </p:nvSpPr>
        <p:spPr/>
        <p:txBody>
          <a:bodyPr/>
          <a:lstStyle/>
          <a:p>
            <a:r>
              <a:rPr lang="en-US" dirty="0"/>
              <a:t>Occasional </a:t>
            </a:r>
            <a:endParaRPr lang="en-AU" dirty="0"/>
          </a:p>
        </p:txBody>
      </p:sp>
      <p:sp>
        <p:nvSpPr>
          <p:cNvPr id="11" name="Text Placeholder 10">
            <a:extLst>
              <a:ext uri="{FF2B5EF4-FFF2-40B4-BE49-F238E27FC236}">
                <a16:creationId xmlns:a16="http://schemas.microsoft.com/office/drawing/2014/main" id="{721173EA-41CB-8AC7-9CAA-096BDE657FA6}"/>
              </a:ext>
            </a:extLst>
          </p:cNvPr>
          <p:cNvSpPr>
            <a:spLocks noGrp="1"/>
          </p:cNvSpPr>
          <p:nvPr>
            <p:ph type="body" sz="quarter" idx="29"/>
          </p:nvPr>
        </p:nvSpPr>
        <p:spPr/>
        <p:txBody>
          <a:bodyPr/>
          <a:lstStyle/>
          <a:p>
            <a:r>
              <a:rPr lang="en-US" dirty="0"/>
              <a:t>While the role typically involves working in well-ventilated indoor environments, there may be occasional exposure to extreme temperatures when moving around outdoor areas of the racecourse or stables.</a:t>
            </a:r>
            <a:endParaRPr lang="en-AU" dirty="0"/>
          </a:p>
        </p:txBody>
      </p:sp>
      <p:sp>
        <p:nvSpPr>
          <p:cNvPr id="12" name="Text Placeholder 11">
            <a:extLst>
              <a:ext uri="{FF2B5EF4-FFF2-40B4-BE49-F238E27FC236}">
                <a16:creationId xmlns:a16="http://schemas.microsoft.com/office/drawing/2014/main" id="{B7306ED4-A101-7AD5-48F4-61730591CFE0}"/>
              </a:ext>
            </a:extLst>
          </p:cNvPr>
          <p:cNvSpPr>
            <a:spLocks noGrp="1"/>
          </p:cNvSpPr>
          <p:nvPr>
            <p:ph type="body" sz="quarter" idx="30"/>
          </p:nvPr>
        </p:nvSpPr>
        <p:spPr/>
        <p:txBody>
          <a:bodyPr/>
          <a:lstStyle/>
          <a:p>
            <a:r>
              <a:rPr lang="en-US" dirty="0"/>
              <a:t>Occasional </a:t>
            </a:r>
            <a:endParaRPr lang="en-AU" dirty="0"/>
          </a:p>
        </p:txBody>
      </p:sp>
      <p:sp>
        <p:nvSpPr>
          <p:cNvPr id="13" name="Text Placeholder 12">
            <a:extLst>
              <a:ext uri="{FF2B5EF4-FFF2-40B4-BE49-F238E27FC236}">
                <a16:creationId xmlns:a16="http://schemas.microsoft.com/office/drawing/2014/main" id="{4E795B89-C359-5665-0C22-618FB53FD8A1}"/>
              </a:ext>
            </a:extLst>
          </p:cNvPr>
          <p:cNvSpPr>
            <a:spLocks noGrp="1"/>
          </p:cNvSpPr>
          <p:nvPr>
            <p:ph type="body" sz="quarter" idx="31"/>
          </p:nvPr>
        </p:nvSpPr>
        <p:spPr/>
        <p:txBody>
          <a:bodyPr/>
          <a:lstStyle/>
          <a:p>
            <a:r>
              <a:rPr lang="en-US" dirty="0"/>
              <a:t>Work within an office space</a:t>
            </a:r>
            <a:endParaRPr lang="en-AU" dirty="0"/>
          </a:p>
        </p:txBody>
      </p:sp>
      <p:sp>
        <p:nvSpPr>
          <p:cNvPr id="14" name="Text Placeholder 13">
            <a:extLst>
              <a:ext uri="{FF2B5EF4-FFF2-40B4-BE49-F238E27FC236}">
                <a16:creationId xmlns:a16="http://schemas.microsoft.com/office/drawing/2014/main" id="{AD0DDC30-35A7-CCA6-CA08-B9B33F8A71AB}"/>
              </a:ext>
            </a:extLst>
          </p:cNvPr>
          <p:cNvSpPr>
            <a:spLocks noGrp="1"/>
          </p:cNvSpPr>
          <p:nvPr>
            <p:ph type="body" sz="quarter" idx="32"/>
          </p:nvPr>
        </p:nvSpPr>
        <p:spPr/>
        <p:txBody>
          <a:bodyPr/>
          <a:lstStyle/>
          <a:p>
            <a:r>
              <a:rPr lang="en-US" dirty="0"/>
              <a:t>Occasional </a:t>
            </a:r>
            <a:endParaRPr lang="en-AU" dirty="0"/>
          </a:p>
        </p:txBody>
      </p:sp>
      <p:sp>
        <p:nvSpPr>
          <p:cNvPr id="15" name="Text Placeholder 14">
            <a:extLst>
              <a:ext uri="{FF2B5EF4-FFF2-40B4-BE49-F238E27FC236}">
                <a16:creationId xmlns:a16="http://schemas.microsoft.com/office/drawing/2014/main" id="{CEF7EE03-8A4E-200B-8B90-DBF4BC6F5378}"/>
              </a:ext>
            </a:extLst>
          </p:cNvPr>
          <p:cNvSpPr>
            <a:spLocks noGrp="1"/>
          </p:cNvSpPr>
          <p:nvPr>
            <p:ph type="body" sz="quarter" idx="33"/>
          </p:nvPr>
        </p:nvSpPr>
        <p:spPr/>
        <p:txBody>
          <a:bodyPr/>
          <a:lstStyle/>
          <a:p>
            <a:r>
              <a:rPr lang="en-US" dirty="0"/>
              <a:t>May be exposed to slippery or uneven surfaces when </a:t>
            </a:r>
            <a:r>
              <a:rPr lang="en-US" dirty="0" err="1"/>
              <a:t>mobilising</a:t>
            </a:r>
            <a:r>
              <a:rPr lang="en-US" dirty="0"/>
              <a:t> around outdoor areas of the racecourse or stables. </a:t>
            </a:r>
            <a:endParaRPr lang="en-AU" dirty="0"/>
          </a:p>
        </p:txBody>
      </p:sp>
      <p:sp>
        <p:nvSpPr>
          <p:cNvPr id="16" name="Text Placeholder 15">
            <a:extLst>
              <a:ext uri="{FF2B5EF4-FFF2-40B4-BE49-F238E27FC236}">
                <a16:creationId xmlns:a16="http://schemas.microsoft.com/office/drawing/2014/main" id="{730FCBFC-E4D8-2862-FA8F-10BA6BBA770D}"/>
              </a:ext>
            </a:extLst>
          </p:cNvPr>
          <p:cNvSpPr>
            <a:spLocks noGrp="1"/>
          </p:cNvSpPr>
          <p:nvPr>
            <p:ph type="body" sz="quarter" idx="34"/>
          </p:nvPr>
        </p:nvSpPr>
        <p:spPr/>
        <p:txBody>
          <a:bodyPr/>
          <a:lstStyle/>
          <a:p>
            <a:r>
              <a:rPr lang="en-US" dirty="0"/>
              <a:t>Occasional </a:t>
            </a:r>
            <a:endParaRPr lang="en-AU" dirty="0"/>
          </a:p>
        </p:txBody>
      </p:sp>
      <p:sp>
        <p:nvSpPr>
          <p:cNvPr id="17" name="Text Placeholder 16">
            <a:extLst>
              <a:ext uri="{FF2B5EF4-FFF2-40B4-BE49-F238E27FC236}">
                <a16:creationId xmlns:a16="http://schemas.microsoft.com/office/drawing/2014/main" id="{7B71D04D-FDD2-780C-40F8-5673BB594320}"/>
              </a:ext>
            </a:extLst>
          </p:cNvPr>
          <p:cNvSpPr>
            <a:spLocks noGrp="1"/>
          </p:cNvSpPr>
          <p:nvPr>
            <p:ph type="body" sz="quarter" idx="35"/>
          </p:nvPr>
        </p:nvSpPr>
        <p:spPr/>
        <p:txBody>
          <a:bodyPr/>
          <a:lstStyle/>
          <a:p>
            <a:r>
              <a:rPr lang="en-US" dirty="0"/>
              <a:t>Are not required to work closely with horses.</a:t>
            </a:r>
            <a:endParaRPr lang="en-AU" dirty="0"/>
          </a:p>
        </p:txBody>
      </p:sp>
      <p:sp>
        <p:nvSpPr>
          <p:cNvPr id="18" name="Text Placeholder 17">
            <a:extLst>
              <a:ext uri="{FF2B5EF4-FFF2-40B4-BE49-F238E27FC236}">
                <a16:creationId xmlns:a16="http://schemas.microsoft.com/office/drawing/2014/main" id="{8BD66370-3D6C-A910-F89A-8123255C2CE5}"/>
              </a:ext>
            </a:extLst>
          </p:cNvPr>
          <p:cNvSpPr>
            <a:spLocks noGrp="1"/>
          </p:cNvSpPr>
          <p:nvPr>
            <p:ph type="body" sz="quarter" idx="36"/>
          </p:nvPr>
        </p:nvSpPr>
        <p:spPr/>
        <p:txBody>
          <a:bodyPr/>
          <a:lstStyle/>
          <a:p>
            <a:r>
              <a:rPr lang="en-US" dirty="0"/>
              <a:t>Rarely </a:t>
            </a:r>
            <a:endParaRPr lang="en-AU" dirty="0"/>
          </a:p>
        </p:txBody>
      </p:sp>
      <p:sp>
        <p:nvSpPr>
          <p:cNvPr id="19" name="Text Placeholder 18">
            <a:extLst>
              <a:ext uri="{FF2B5EF4-FFF2-40B4-BE49-F238E27FC236}">
                <a16:creationId xmlns:a16="http://schemas.microsoft.com/office/drawing/2014/main" id="{38442C32-B595-FA3F-5C72-633B05AE7B4F}"/>
              </a:ext>
            </a:extLst>
          </p:cNvPr>
          <p:cNvSpPr>
            <a:spLocks noGrp="1"/>
          </p:cNvSpPr>
          <p:nvPr>
            <p:ph type="body" sz="quarter" idx="37"/>
          </p:nvPr>
        </p:nvSpPr>
        <p:spPr/>
        <p:txBody>
          <a:bodyPr/>
          <a:lstStyle/>
          <a:p>
            <a:r>
              <a:rPr lang="en-US" dirty="0"/>
              <a:t>N/A</a:t>
            </a:r>
            <a:endParaRPr lang="en-AU" dirty="0"/>
          </a:p>
        </p:txBody>
      </p:sp>
      <p:sp>
        <p:nvSpPr>
          <p:cNvPr id="20" name="Text Placeholder 19">
            <a:extLst>
              <a:ext uri="{FF2B5EF4-FFF2-40B4-BE49-F238E27FC236}">
                <a16:creationId xmlns:a16="http://schemas.microsoft.com/office/drawing/2014/main" id="{89B14B14-9106-8F19-0FAA-662149865521}"/>
              </a:ext>
            </a:extLst>
          </p:cNvPr>
          <p:cNvSpPr>
            <a:spLocks noGrp="1"/>
          </p:cNvSpPr>
          <p:nvPr>
            <p:ph type="body" sz="quarter" idx="38"/>
          </p:nvPr>
        </p:nvSpPr>
        <p:spPr/>
        <p:txBody>
          <a:bodyPr/>
          <a:lstStyle/>
          <a:p>
            <a:r>
              <a:rPr lang="en-US" dirty="0"/>
              <a:t>Rarely </a:t>
            </a:r>
            <a:endParaRPr lang="en-AU" dirty="0"/>
          </a:p>
        </p:txBody>
      </p:sp>
      <p:sp>
        <p:nvSpPr>
          <p:cNvPr id="21" name="Text Placeholder 20">
            <a:extLst>
              <a:ext uri="{FF2B5EF4-FFF2-40B4-BE49-F238E27FC236}">
                <a16:creationId xmlns:a16="http://schemas.microsoft.com/office/drawing/2014/main" id="{ECF81522-2BEA-25E7-2C3D-0E3A45E8BFE3}"/>
              </a:ext>
            </a:extLst>
          </p:cNvPr>
          <p:cNvSpPr>
            <a:spLocks noGrp="1"/>
          </p:cNvSpPr>
          <p:nvPr>
            <p:ph type="body" sz="quarter" idx="39"/>
          </p:nvPr>
        </p:nvSpPr>
        <p:spPr/>
        <p:txBody>
          <a:bodyPr/>
          <a:lstStyle/>
          <a:p>
            <a:r>
              <a:rPr lang="en-US" dirty="0"/>
              <a:t>N/A</a:t>
            </a:r>
            <a:endParaRPr lang="en-AU" dirty="0"/>
          </a:p>
        </p:txBody>
      </p:sp>
      <p:sp>
        <p:nvSpPr>
          <p:cNvPr id="22" name="Text Placeholder 21">
            <a:extLst>
              <a:ext uri="{FF2B5EF4-FFF2-40B4-BE49-F238E27FC236}">
                <a16:creationId xmlns:a16="http://schemas.microsoft.com/office/drawing/2014/main" id="{E6DC8D80-E6F3-2EBF-3F05-7D9C3E4554EC}"/>
              </a:ext>
            </a:extLst>
          </p:cNvPr>
          <p:cNvSpPr>
            <a:spLocks noGrp="1"/>
          </p:cNvSpPr>
          <p:nvPr>
            <p:ph type="body" sz="quarter" idx="40"/>
          </p:nvPr>
        </p:nvSpPr>
        <p:spPr/>
        <p:txBody>
          <a:bodyPr/>
          <a:lstStyle/>
          <a:p>
            <a:r>
              <a:rPr lang="en-US" dirty="0"/>
              <a:t>Rarely</a:t>
            </a:r>
            <a:endParaRPr lang="en-AU" dirty="0"/>
          </a:p>
        </p:txBody>
      </p:sp>
      <p:sp>
        <p:nvSpPr>
          <p:cNvPr id="23" name="Text Placeholder 22">
            <a:extLst>
              <a:ext uri="{FF2B5EF4-FFF2-40B4-BE49-F238E27FC236}">
                <a16:creationId xmlns:a16="http://schemas.microsoft.com/office/drawing/2014/main" id="{C2CF4E93-5C33-6EAB-4F3B-E33D44FD1AA2}"/>
              </a:ext>
            </a:extLst>
          </p:cNvPr>
          <p:cNvSpPr>
            <a:spLocks noGrp="1"/>
          </p:cNvSpPr>
          <p:nvPr>
            <p:ph type="body" sz="quarter" idx="41"/>
          </p:nvPr>
        </p:nvSpPr>
        <p:spPr/>
        <p:txBody>
          <a:bodyPr/>
          <a:lstStyle/>
          <a:p>
            <a:r>
              <a:rPr lang="en-US" dirty="0"/>
              <a:t>N/A</a:t>
            </a:r>
            <a:endParaRPr lang="en-AU" dirty="0"/>
          </a:p>
        </p:txBody>
      </p:sp>
    </p:spTree>
    <p:extLst>
      <p:ext uri="{BB962C8B-B14F-4D97-AF65-F5344CB8AC3E}">
        <p14:creationId xmlns:p14="http://schemas.microsoft.com/office/powerpoint/2010/main" val="16922755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Placeholder 22">
            <a:extLst>
              <a:ext uri="{FF2B5EF4-FFF2-40B4-BE49-F238E27FC236}">
                <a16:creationId xmlns:a16="http://schemas.microsoft.com/office/drawing/2014/main" id="{A141FC3A-8B58-655A-874F-7B65A6E2A7EB}"/>
              </a:ext>
            </a:extLst>
          </p:cNvPr>
          <p:cNvPicPr>
            <a:picLocks noGrp="1" noChangeAspect="1"/>
          </p:cNvPicPr>
          <p:nvPr>
            <p:ph type="pic" sz="quarter" idx="11"/>
          </p:nvPr>
        </p:nvPicPr>
        <p:blipFill>
          <a:blip r:embed="rId2"/>
          <a:srcRect l="16107" r="16107"/>
          <a:stretch/>
        </p:blipFill>
        <p:spPr>
          <a:prstGeom prst="rect">
            <a:avLst/>
          </a:prstGeom>
        </p:spPr>
      </p:pic>
      <p:pic>
        <p:nvPicPr>
          <p:cNvPr id="25" name="Picture Placeholder 24">
            <a:extLst>
              <a:ext uri="{FF2B5EF4-FFF2-40B4-BE49-F238E27FC236}">
                <a16:creationId xmlns:a16="http://schemas.microsoft.com/office/drawing/2014/main" id="{266A3EE8-8737-52DF-6512-1030AA3FBEE4}"/>
              </a:ext>
            </a:extLst>
          </p:cNvPr>
          <p:cNvPicPr>
            <a:picLocks noGrp="1" noChangeAspect="1"/>
          </p:cNvPicPr>
          <p:nvPr>
            <p:ph type="pic" sz="quarter" idx="12"/>
          </p:nvPr>
        </p:nvPicPr>
        <p:blipFill>
          <a:blip r:embed="rId3"/>
          <a:srcRect t="4179" b="4179"/>
          <a:stretch/>
        </p:blipFill>
        <p:spPr>
          <a:prstGeom prst="rect">
            <a:avLst/>
          </a:prstGeom>
        </p:spPr>
      </p:pic>
      <p:pic>
        <p:nvPicPr>
          <p:cNvPr id="27" name="Picture Placeholder 26">
            <a:extLst>
              <a:ext uri="{FF2B5EF4-FFF2-40B4-BE49-F238E27FC236}">
                <a16:creationId xmlns:a16="http://schemas.microsoft.com/office/drawing/2014/main" id="{B5A0F39F-4A7B-4D26-70D2-9BBAFF0C94BF}"/>
              </a:ext>
            </a:extLst>
          </p:cNvPr>
          <p:cNvPicPr>
            <a:picLocks noGrp="1" noChangeAspect="1"/>
          </p:cNvPicPr>
          <p:nvPr>
            <p:ph type="pic" sz="quarter" idx="13"/>
          </p:nvPr>
        </p:nvPicPr>
        <p:blipFill>
          <a:blip r:embed="rId4"/>
          <a:srcRect l="8243" r="8243"/>
          <a:stretch/>
        </p:blipFill>
        <p:spPr>
          <a:prstGeom prst="rect">
            <a:avLst/>
          </a:prstGeom>
        </p:spPr>
      </p:pic>
      <p:pic>
        <p:nvPicPr>
          <p:cNvPr id="29" name="Picture Placeholder 28">
            <a:extLst>
              <a:ext uri="{FF2B5EF4-FFF2-40B4-BE49-F238E27FC236}">
                <a16:creationId xmlns:a16="http://schemas.microsoft.com/office/drawing/2014/main" id="{E1EE9BF8-0CB2-6872-C7E2-FE7F5E8D9E83}"/>
              </a:ext>
            </a:extLst>
          </p:cNvPr>
          <p:cNvPicPr>
            <a:picLocks noGrp="1" noChangeAspect="1"/>
          </p:cNvPicPr>
          <p:nvPr>
            <p:ph type="pic" sz="quarter" idx="14"/>
          </p:nvPr>
        </p:nvPicPr>
        <p:blipFill>
          <a:blip r:embed="rId5"/>
          <a:srcRect l="3872" r="3872"/>
          <a:stretch/>
        </p:blipFill>
        <p:spPr>
          <a:prstGeom prst="rect">
            <a:avLst/>
          </a:prstGeom>
        </p:spPr>
      </p:pic>
      <p:sp>
        <p:nvSpPr>
          <p:cNvPr id="7" name="Picture Placeholder 6">
            <a:extLst>
              <a:ext uri="{FF2B5EF4-FFF2-40B4-BE49-F238E27FC236}">
                <a16:creationId xmlns:a16="http://schemas.microsoft.com/office/drawing/2014/main" id="{A948AE1D-A6E7-BF90-E231-4747285E0AF2}"/>
              </a:ext>
            </a:extLst>
          </p:cNvPr>
          <p:cNvSpPr>
            <a:spLocks noGrp="1"/>
          </p:cNvSpPr>
          <p:nvPr>
            <p:ph type="pic" sz="quarter" idx="15"/>
          </p:nvPr>
        </p:nvSpPr>
        <p:spPr/>
        <p:txBody>
          <a:bodyPr/>
          <a:lstStyle/>
          <a:p>
            <a:endParaRPr lang="en-AU"/>
          </a:p>
        </p:txBody>
      </p:sp>
      <p:sp>
        <p:nvSpPr>
          <p:cNvPr id="8" name="Picture Placeholder 7">
            <a:extLst>
              <a:ext uri="{FF2B5EF4-FFF2-40B4-BE49-F238E27FC236}">
                <a16:creationId xmlns:a16="http://schemas.microsoft.com/office/drawing/2014/main" id="{141AEC3F-8FEB-27C5-AE96-6EB07944D4CD}"/>
              </a:ext>
            </a:extLst>
          </p:cNvPr>
          <p:cNvSpPr>
            <a:spLocks noGrp="1"/>
          </p:cNvSpPr>
          <p:nvPr>
            <p:ph type="pic" sz="quarter" idx="16"/>
          </p:nvPr>
        </p:nvSpPr>
        <p:spPr/>
        <p:txBody>
          <a:bodyPr/>
          <a:lstStyle/>
          <a:p>
            <a:endParaRPr lang="en-AU"/>
          </a:p>
        </p:txBody>
      </p:sp>
      <p:sp>
        <p:nvSpPr>
          <p:cNvPr id="9" name="Picture Placeholder 8">
            <a:extLst>
              <a:ext uri="{FF2B5EF4-FFF2-40B4-BE49-F238E27FC236}">
                <a16:creationId xmlns:a16="http://schemas.microsoft.com/office/drawing/2014/main" id="{13367D0D-BCC1-F364-868E-8267BAD9746E}"/>
              </a:ext>
            </a:extLst>
          </p:cNvPr>
          <p:cNvSpPr>
            <a:spLocks noGrp="1"/>
          </p:cNvSpPr>
          <p:nvPr>
            <p:ph type="pic" sz="quarter" idx="17"/>
          </p:nvPr>
        </p:nvSpPr>
        <p:spPr/>
        <p:txBody>
          <a:bodyPr/>
          <a:lstStyle/>
          <a:p>
            <a:endParaRPr lang="en-AU"/>
          </a:p>
        </p:txBody>
      </p:sp>
      <p:sp>
        <p:nvSpPr>
          <p:cNvPr id="10" name="Picture Placeholder 9">
            <a:extLst>
              <a:ext uri="{FF2B5EF4-FFF2-40B4-BE49-F238E27FC236}">
                <a16:creationId xmlns:a16="http://schemas.microsoft.com/office/drawing/2014/main" id="{9B9525E6-A69F-79B1-A4E6-F622608FD3B5}"/>
              </a:ext>
            </a:extLst>
          </p:cNvPr>
          <p:cNvSpPr>
            <a:spLocks noGrp="1"/>
          </p:cNvSpPr>
          <p:nvPr>
            <p:ph type="pic" sz="quarter" idx="18"/>
          </p:nvPr>
        </p:nvSpPr>
        <p:spPr/>
        <p:txBody>
          <a:bodyPr/>
          <a:lstStyle/>
          <a:p>
            <a:endParaRPr lang="en-AU"/>
          </a:p>
        </p:txBody>
      </p:sp>
      <p:sp>
        <p:nvSpPr>
          <p:cNvPr id="11" name="Picture Placeholder 10">
            <a:extLst>
              <a:ext uri="{FF2B5EF4-FFF2-40B4-BE49-F238E27FC236}">
                <a16:creationId xmlns:a16="http://schemas.microsoft.com/office/drawing/2014/main" id="{C2564DA2-5141-CCE1-6389-0C99912AEF47}"/>
              </a:ext>
            </a:extLst>
          </p:cNvPr>
          <p:cNvSpPr>
            <a:spLocks noGrp="1"/>
          </p:cNvSpPr>
          <p:nvPr>
            <p:ph type="pic" sz="quarter" idx="19"/>
          </p:nvPr>
        </p:nvSpPr>
        <p:spPr/>
        <p:txBody>
          <a:bodyPr/>
          <a:lstStyle/>
          <a:p>
            <a:endParaRPr lang="en-AU"/>
          </a:p>
        </p:txBody>
      </p:sp>
      <p:sp>
        <p:nvSpPr>
          <p:cNvPr id="12" name="Text Placeholder 11">
            <a:extLst>
              <a:ext uri="{FF2B5EF4-FFF2-40B4-BE49-F238E27FC236}">
                <a16:creationId xmlns:a16="http://schemas.microsoft.com/office/drawing/2014/main" id="{E98EEB93-78BC-1A82-9C6B-E2910288587B}"/>
              </a:ext>
            </a:extLst>
          </p:cNvPr>
          <p:cNvSpPr>
            <a:spLocks noGrp="1"/>
          </p:cNvSpPr>
          <p:nvPr>
            <p:ph type="body" sz="quarter" idx="20"/>
          </p:nvPr>
        </p:nvSpPr>
        <p:spPr/>
        <p:txBody>
          <a:bodyPr/>
          <a:lstStyle/>
          <a:p>
            <a:r>
              <a:rPr lang="en-US" dirty="0"/>
              <a:t>Computer-based Tasks</a:t>
            </a:r>
            <a:endParaRPr lang="en-AU" dirty="0"/>
          </a:p>
        </p:txBody>
      </p:sp>
      <p:sp>
        <p:nvSpPr>
          <p:cNvPr id="13" name="Text Placeholder 12">
            <a:extLst>
              <a:ext uri="{FF2B5EF4-FFF2-40B4-BE49-F238E27FC236}">
                <a16:creationId xmlns:a16="http://schemas.microsoft.com/office/drawing/2014/main" id="{0E1439A4-3857-947F-CB5D-A7AD4FEFC9F1}"/>
              </a:ext>
            </a:extLst>
          </p:cNvPr>
          <p:cNvSpPr>
            <a:spLocks noGrp="1"/>
          </p:cNvSpPr>
          <p:nvPr>
            <p:ph type="body" sz="quarter" idx="21"/>
          </p:nvPr>
        </p:nvSpPr>
        <p:spPr/>
        <p:txBody>
          <a:bodyPr/>
          <a:lstStyle/>
          <a:p>
            <a:r>
              <a:rPr lang="en-US" dirty="0"/>
              <a:t>Answering Phone – general administrative support tasks </a:t>
            </a:r>
            <a:endParaRPr lang="en-AU" dirty="0"/>
          </a:p>
        </p:txBody>
      </p:sp>
      <p:sp>
        <p:nvSpPr>
          <p:cNvPr id="14" name="Text Placeholder 13">
            <a:extLst>
              <a:ext uri="{FF2B5EF4-FFF2-40B4-BE49-F238E27FC236}">
                <a16:creationId xmlns:a16="http://schemas.microsoft.com/office/drawing/2014/main" id="{907672F3-62BA-A0EE-124C-8F7751A4C678}"/>
              </a:ext>
            </a:extLst>
          </p:cNvPr>
          <p:cNvSpPr>
            <a:spLocks noGrp="1"/>
          </p:cNvSpPr>
          <p:nvPr>
            <p:ph type="body" sz="quarter" idx="22"/>
          </p:nvPr>
        </p:nvSpPr>
        <p:spPr/>
        <p:txBody>
          <a:bodyPr/>
          <a:lstStyle/>
          <a:p>
            <a:r>
              <a:rPr lang="en-US" dirty="0"/>
              <a:t>Computer-based Tasks – Ergonomic Set up </a:t>
            </a:r>
            <a:endParaRPr lang="en-AU" dirty="0"/>
          </a:p>
        </p:txBody>
      </p:sp>
      <p:sp>
        <p:nvSpPr>
          <p:cNvPr id="15" name="Text Placeholder 14">
            <a:extLst>
              <a:ext uri="{FF2B5EF4-FFF2-40B4-BE49-F238E27FC236}">
                <a16:creationId xmlns:a16="http://schemas.microsoft.com/office/drawing/2014/main" id="{3C9D8996-92D2-5CEB-FC7C-385FF3A5D378}"/>
              </a:ext>
            </a:extLst>
          </p:cNvPr>
          <p:cNvSpPr>
            <a:spLocks noGrp="1"/>
          </p:cNvSpPr>
          <p:nvPr>
            <p:ph type="body" sz="quarter" idx="23"/>
          </p:nvPr>
        </p:nvSpPr>
        <p:spPr/>
        <p:txBody>
          <a:bodyPr/>
          <a:lstStyle/>
          <a:p>
            <a:r>
              <a:rPr lang="en-US" dirty="0"/>
              <a:t>Filing and Storage</a:t>
            </a:r>
            <a:endParaRPr lang="en-AU" dirty="0"/>
          </a:p>
        </p:txBody>
      </p:sp>
      <p:sp>
        <p:nvSpPr>
          <p:cNvPr id="16" name="Text Placeholder 15">
            <a:extLst>
              <a:ext uri="{FF2B5EF4-FFF2-40B4-BE49-F238E27FC236}">
                <a16:creationId xmlns:a16="http://schemas.microsoft.com/office/drawing/2014/main" id="{F0E21634-7CF8-97C3-6BC9-43DF3612991B}"/>
              </a:ext>
            </a:extLst>
          </p:cNvPr>
          <p:cNvSpPr>
            <a:spLocks noGrp="1"/>
          </p:cNvSpPr>
          <p:nvPr>
            <p:ph type="body" sz="quarter" idx="24"/>
          </p:nvPr>
        </p:nvSpPr>
        <p:spPr/>
        <p:txBody>
          <a:bodyPr/>
          <a:lstStyle/>
          <a:p>
            <a:r>
              <a:rPr lang="en-AU" dirty="0"/>
              <a:t>Unpacking Deliveries / Boxes</a:t>
            </a:r>
          </a:p>
        </p:txBody>
      </p:sp>
      <p:sp>
        <p:nvSpPr>
          <p:cNvPr id="17" name="Text Placeholder 16">
            <a:extLst>
              <a:ext uri="{FF2B5EF4-FFF2-40B4-BE49-F238E27FC236}">
                <a16:creationId xmlns:a16="http://schemas.microsoft.com/office/drawing/2014/main" id="{68A04E1B-0510-524A-42FF-2A5F1AC58D28}"/>
              </a:ext>
            </a:extLst>
          </p:cNvPr>
          <p:cNvSpPr>
            <a:spLocks noGrp="1"/>
          </p:cNvSpPr>
          <p:nvPr>
            <p:ph type="body" sz="quarter" idx="25"/>
          </p:nvPr>
        </p:nvSpPr>
        <p:spPr/>
        <p:txBody>
          <a:bodyPr/>
          <a:lstStyle/>
          <a:p>
            <a:endParaRPr lang="en-AU" dirty="0"/>
          </a:p>
        </p:txBody>
      </p:sp>
      <p:sp>
        <p:nvSpPr>
          <p:cNvPr id="18" name="Text Placeholder 17">
            <a:extLst>
              <a:ext uri="{FF2B5EF4-FFF2-40B4-BE49-F238E27FC236}">
                <a16:creationId xmlns:a16="http://schemas.microsoft.com/office/drawing/2014/main" id="{199A2C88-B11B-B824-8BE9-1C768691DB3C}"/>
              </a:ext>
            </a:extLst>
          </p:cNvPr>
          <p:cNvSpPr>
            <a:spLocks noGrp="1"/>
          </p:cNvSpPr>
          <p:nvPr>
            <p:ph type="body" sz="quarter" idx="26"/>
          </p:nvPr>
        </p:nvSpPr>
        <p:spPr/>
        <p:txBody>
          <a:bodyPr/>
          <a:lstStyle/>
          <a:p>
            <a:endParaRPr lang="en-AU"/>
          </a:p>
        </p:txBody>
      </p:sp>
      <p:sp>
        <p:nvSpPr>
          <p:cNvPr id="19" name="Text Placeholder 18">
            <a:extLst>
              <a:ext uri="{FF2B5EF4-FFF2-40B4-BE49-F238E27FC236}">
                <a16:creationId xmlns:a16="http://schemas.microsoft.com/office/drawing/2014/main" id="{10FA5F94-70FC-33FE-CDBF-D8AA1EE764CE}"/>
              </a:ext>
            </a:extLst>
          </p:cNvPr>
          <p:cNvSpPr>
            <a:spLocks noGrp="1"/>
          </p:cNvSpPr>
          <p:nvPr>
            <p:ph type="body" sz="quarter" idx="27"/>
          </p:nvPr>
        </p:nvSpPr>
        <p:spPr/>
        <p:txBody>
          <a:bodyPr/>
          <a:lstStyle/>
          <a:p>
            <a:endParaRPr lang="en-AU"/>
          </a:p>
        </p:txBody>
      </p:sp>
      <p:sp>
        <p:nvSpPr>
          <p:cNvPr id="20" name="Text Placeholder 19">
            <a:extLst>
              <a:ext uri="{FF2B5EF4-FFF2-40B4-BE49-F238E27FC236}">
                <a16:creationId xmlns:a16="http://schemas.microsoft.com/office/drawing/2014/main" id="{1E74C849-89A3-74F4-DBEE-AB62C2ECC739}"/>
              </a:ext>
            </a:extLst>
          </p:cNvPr>
          <p:cNvSpPr>
            <a:spLocks noGrp="1"/>
          </p:cNvSpPr>
          <p:nvPr>
            <p:ph type="body" sz="quarter" idx="28"/>
          </p:nvPr>
        </p:nvSpPr>
        <p:spPr/>
        <p:txBody>
          <a:bodyPr/>
          <a:lstStyle/>
          <a:p>
            <a:endParaRPr lang="en-AU"/>
          </a:p>
        </p:txBody>
      </p:sp>
      <p:sp>
        <p:nvSpPr>
          <p:cNvPr id="21" name="Text Placeholder 20">
            <a:extLst>
              <a:ext uri="{FF2B5EF4-FFF2-40B4-BE49-F238E27FC236}">
                <a16:creationId xmlns:a16="http://schemas.microsoft.com/office/drawing/2014/main" id="{901D404D-AC98-42E9-0A30-833C2AA61F63}"/>
              </a:ext>
            </a:extLst>
          </p:cNvPr>
          <p:cNvSpPr>
            <a:spLocks noGrp="1"/>
          </p:cNvSpPr>
          <p:nvPr>
            <p:ph type="body" sz="quarter" idx="29"/>
          </p:nvPr>
        </p:nvSpPr>
        <p:spPr/>
        <p:txBody>
          <a:bodyPr/>
          <a:lstStyle/>
          <a:p>
            <a:endParaRPr lang="en-AU"/>
          </a:p>
        </p:txBody>
      </p:sp>
      <p:pic>
        <p:nvPicPr>
          <p:cNvPr id="1026" name="Picture 2" descr="An Efficient Ergonomic Desk Setup | Blog | Mount-It!">
            <a:extLst>
              <a:ext uri="{FF2B5EF4-FFF2-40B4-BE49-F238E27FC236}">
                <a16:creationId xmlns:a16="http://schemas.microsoft.com/office/drawing/2014/main" id="{59F02BB0-D4F8-FADD-F6E6-C3CCDC590815}"/>
              </a:ext>
            </a:extLst>
          </p:cNvPr>
          <p:cNvPicPr>
            <a:picLocks noGrp="1" noChangeAspect="1" noChangeArrowheads="1"/>
          </p:cNvPicPr>
          <p:nvPr>
            <p:ph type="pic" sz="quarter" idx="10"/>
          </p:nvPr>
        </p:nvPicPr>
        <p:blipFill>
          <a:blip r:embed="rId6">
            <a:extLst>
              <a:ext uri="{28A0092B-C50C-407E-A947-70E740481C1C}">
                <a14:useLocalDpi xmlns:a14="http://schemas.microsoft.com/office/drawing/2010/main" val="0"/>
              </a:ext>
            </a:extLst>
          </a:blip>
          <a:srcRect l="15005" r="15005"/>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33136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50248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3">
            <a:extLst>
              <a:ext uri="{FF2B5EF4-FFF2-40B4-BE49-F238E27FC236}">
                <a16:creationId xmlns:a16="http://schemas.microsoft.com/office/drawing/2014/main" id="{6F2127F9-3468-FEDA-FA99-DC4578B5DEC0}"/>
              </a:ext>
            </a:extLst>
          </p:cNvPr>
          <p:cNvGraphicFramePr>
            <a:graphicFrameLocks noGrp="1"/>
          </p:cNvGraphicFramePr>
          <p:nvPr>
            <p:ph type="tbl" sz="quarter" idx="10"/>
            <p:extLst>
              <p:ext uri="{D42A27DB-BD31-4B8C-83A1-F6EECF244321}">
                <p14:modId xmlns:p14="http://schemas.microsoft.com/office/powerpoint/2010/main" val="2442884842"/>
              </p:ext>
            </p:extLst>
          </p:nvPr>
        </p:nvGraphicFramePr>
        <p:xfrm>
          <a:off x="989013" y="1228725"/>
          <a:ext cx="10177461" cy="3083560"/>
        </p:xfrm>
        <a:graphic>
          <a:graphicData uri="http://schemas.openxmlformats.org/drawingml/2006/table">
            <a:tbl>
              <a:tblPr firstRow="1" bandRow="1">
                <a:tableStyleId>{5C22544A-7EE6-4342-B048-85BDC9FD1C3A}</a:tableStyleId>
              </a:tblPr>
              <a:tblGrid>
                <a:gridCol w="5952963">
                  <a:extLst>
                    <a:ext uri="{9D8B030D-6E8A-4147-A177-3AD203B41FA5}">
                      <a16:colId xmlns:a16="http://schemas.microsoft.com/office/drawing/2014/main" val="447137027"/>
                    </a:ext>
                  </a:extLst>
                </a:gridCol>
                <a:gridCol w="2211355">
                  <a:extLst>
                    <a:ext uri="{9D8B030D-6E8A-4147-A177-3AD203B41FA5}">
                      <a16:colId xmlns:a16="http://schemas.microsoft.com/office/drawing/2014/main" val="3439341122"/>
                    </a:ext>
                  </a:extLst>
                </a:gridCol>
                <a:gridCol w="2013143">
                  <a:extLst>
                    <a:ext uri="{9D8B030D-6E8A-4147-A177-3AD203B41FA5}">
                      <a16:colId xmlns:a16="http://schemas.microsoft.com/office/drawing/2014/main" val="829929023"/>
                    </a:ext>
                  </a:extLst>
                </a:gridCol>
              </a:tblGrid>
              <a:tr h="370840">
                <a:tc>
                  <a:txBody>
                    <a:bodyPr/>
                    <a:lstStyle/>
                    <a:p>
                      <a:r>
                        <a:rPr lang="en-US" sz="1400" dirty="0">
                          <a:latin typeface="Aptos Display" panose="020B0004020202020204" pitchFamily="34" charset="0"/>
                        </a:rPr>
                        <a:t>Job Task</a:t>
                      </a:r>
                      <a:endParaRPr lang="en-AU" sz="1400" dirty="0">
                        <a:latin typeface="Aptos Display" panose="020B0004020202020204" pitchFamily="34" charset="0"/>
                      </a:endParaRPr>
                    </a:p>
                  </a:txBody>
                  <a:tcPr>
                    <a:solidFill>
                      <a:srgbClr val="23408B"/>
                    </a:solidFill>
                  </a:tcPr>
                </a:tc>
                <a:tc>
                  <a:txBody>
                    <a:bodyPr/>
                    <a:lstStyle/>
                    <a:p>
                      <a:pPr algn="ctr"/>
                      <a:r>
                        <a:rPr lang="en-US" sz="1400" dirty="0">
                          <a:latin typeface="Aptos Display" panose="020B0004020202020204" pitchFamily="34" charset="0"/>
                        </a:rPr>
                        <a:t>Frequency </a:t>
                      </a:r>
                      <a:endParaRPr lang="en-AU" sz="1400" dirty="0">
                        <a:latin typeface="Aptos Display" panose="020B0004020202020204" pitchFamily="34" charset="0"/>
                      </a:endParaRPr>
                    </a:p>
                  </a:txBody>
                  <a:tcPr>
                    <a:solidFill>
                      <a:srgbClr val="23408B"/>
                    </a:solidFill>
                  </a:tcPr>
                </a:tc>
                <a:tc>
                  <a:txBody>
                    <a:bodyPr/>
                    <a:lstStyle/>
                    <a:p>
                      <a:pPr algn="ctr"/>
                      <a:r>
                        <a:rPr lang="en-US" sz="1400" dirty="0">
                          <a:latin typeface="Aptos Display" panose="020B0004020202020204" pitchFamily="34" charset="0"/>
                        </a:rPr>
                        <a:t>Classification</a:t>
                      </a:r>
                      <a:endParaRPr lang="en-AU" sz="1400" dirty="0">
                        <a:latin typeface="Aptos Display" panose="020B0004020202020204" pitchFamily="34" charset="0"/>
                      </a:endParaRPr>
                    </a:p>
                  </a:txBody>
                  <a:tcPr>
                    <a:solidFill>
                      <a:srgbClr val="23408B"/>
                    </a:solidFill>
                  </a:tcPr>
                </a:tc>
                <a:extLst>
                  <a:ext uri="{0D108BD9-81ED-4DB2-BD59-A6C34878D82A}">
                    <a16:rowId xmlns:a16="http://schemas.microsoft.com/office/drawing/2014/main" val="1931201669"/>
                  </a:ext>
                </a:extLst>
              </a:tr>
              <a:tr h="360000">
                <a:tc>
                  <a:txBody>
                    <a:bodyPr/>
                    <a:lstStyle/>
                    <a:p>
                      <a:r>
                        <a:rPr lang="en-AU" sz="1000" b="1" dirty="0">
                          <a:solidFill>
                            <a:schemeClr val="tx1"/>
                          </a:solidFill>
                          <a:latin typeface="Aptos Display" panose="020B0004020202020204" pitchFamily="34" charset="0"/>
                        </a:rPr>
                        <a:t>Email Inbox Management and Administrative Support Tasks</a:t>
                      </a:r>
                    </a:p>
                    <a:p>
                      <a:r>
                        <a:rPr lang="en-US" sz="1000" dirty="0">
                          <a:latin typeface="Aptos Display" panose="020B0004020202020204" pitchFamily="34" charset="0"/>
                        </a:rPr>
                        <a:t>Responsible for managing shared and individual email inboxes by monitoring, </a:t>
                      </a:r>
                      <a:r>
                        <a:rPr lang="en-US" sz="1000" dirty="0" err="1">
                          <a:latin typeface="Aptos Display" panose="020B0004020202020204" pitchFamily="34" charset="0"/>
                        </a:rPr>
                        <a:t>prioritising</a:t>
                      </a:r>
                      <a:r>
                        <a:rPr lang="en-US" sz="1000" dirty="0">
                          <a:latin typeface="Aptos Display" panose="020B0004020202020204" pitchFamily="34" charset="0"/>
                        </a:rPr>
                        <a:t>, and responding to correspondence in a timely and professional manner.</a:t>
                      </a:r>
                    </a:p>
                    <a:p>
                      <a:r>
                        <a:rPr lang="en-US" sz="1000" dirty="0">
                          <a:latin typeface="Aptos Display" panose="020B0004020202020204" pitchFamily="34" charset="0"/>
                        </a:rPr>
                        <a:t>Provides general administrative support including drafting documents, scheduling meetings and maintaining records. </a:t>
                      </a:r>
                      <a:endParaRPr lang="en-AU" sz="1000" dirty="0">
                        <a:solidFill>
                          <a:schemeClr val="tx1"/>
                        </a:solidFill>
                        <a:latin typeface="Aptos Display" panose="020B0004020202020204" pitchFamily="34" charset="0"/>
                      </a:endParaRPr>
                    </a:p>
                    <a:p>
                      <a:endParaRPr lang="en-AU" sz="1000" dirty="0">
                        <a:solidFill>
                          <a:schemeClr val="tx1"/>
                        </a:solidFill>
                        <a:latin typeface="Aptos Display" panose="020B0004020202020204" pitchFamily="34" charset="0"/>
                      </a:endParaRPr>
                    </a:p>
                  </a:txBody>
                  <a:tcPr>
                    <a:solidFill>
                      <a:srgbClr val="24A8C0">
                        <a:alpha val="5098"/>
                      </a:srgbClr>
                    </a:solidFill>
                  </a:tcPr>
                </a:tc>
                <a:tc>
                  <a:txBody>
                    <a:bodyPr/>
                    <a:lstStyle/>
                    <a:p>
                      <a:pPr algn="ctr"/>
                      <a:r>
                        <a:rPr lang="en-US" sz="1000" dirty="0">
                          <a:solidFill>
                            <a:schemeClr val="tx1"/>
                          </a:solidFill>
                          <a:latin typeface="Aptos Display" panose="020B0004020202020204" pitchFamily="34" charset="0"/>
                        </a:rPr>
                        <a:t>Frequent </a:t>
                      </a:r>
                      <a:endParaRPr lang="en-AU" sz="1000" dirty="0">
                        <a:solidFill>
                          <a:schemeClr val="tx1"/>
                        </a:solidFill>
                        <a:latin typeface="Aptos Display" panose="020B0004020202020204" pitchFamily="34" charset="0"/>
                      </a:endParaRPr>
                    </a:p>
                  </a:txBody>
                  <a:tcPr>
                    <a:solidFill>
                      <a:srgbClr val="24A8C0">
                        <a:alpha val="5098"/>
                      </a:srgbClr>
                    </a:solidFill>
                  </a:tcPr>
                </a:tc>
                <a:tc>
                  <a:txBody>
                    <a:bodyPr/>
                    <a:lstStyle/>
                    <a:p>
                      <a:pPr algn="ctr"/>
                      <a:r>
                        <a:rPr lang="en-US" sz="1000" dirty="0">
                          <a:solidFill>
                            <a:schemeClr val="tx1"/>
                          </a:solidFill>
                          <a:latin typeface="Aptos Display" panose="020B0004020202020204" pitchFamily="34" charset="0"/>
                        </a:rPr>
                        <a:t>Sedentary </a:t>
                      </a:r>
                      <a:endParaRPr lang="en-AU" sz="1000" dirty="0">
                        <a:solidFill>
                          <a:schemeClr val="tx1"/>
                        </a:solidFill>
                        <a:latin typeface="Aptos Display" panose="020B0004020202020204" pitchFamily="34" charset="0"/>
                      </a:endParaRPr>
                    </a:p>
                  </a:txBody>
                  <a:tcPr>
                    <a:solidFill>
                      <a:srgbClr val="24A8C0">
                        <a:alpha val="5098"/>
                      </a:srgbClr>
                    </a:solidFill>
                  </a:tcPr>
                </a:tc>
                <a:extLst>
                  <a:ext uri="{0D108BD9-81ED-4DB2-BD59-A6C34878D82A}">
                    <a16:rowId xmlns:a16="http://schemas.microsoft.com/office/drawing/2014/main" val="689146792"/>
                  </a:ext>
                </a:extLst>
              </a:tr>
              <a:tr h="360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000" b="1" dirty="0">
                          <a:solidFill>
                            <a:schemeClr val="tx1"/>
                          </a:solidFill>
                          <a:latin typeface="Aptos Display" panose="020B0004020202020204" pitchFamily="34" charset="0"/>
                        </a:rPr>
                        <a:t>Data Entry Management, Filing and Record Keeping </a:t>
                      </a:r>
                    </a:p>
                    <a:p>
                      <a:r>
                        <a:rPr lang="en-AU" sz="1000" b="0" dirty="0">
                          <a:solidFill>
                            <a:schemeClr val="tx1"/>
                          </a:solidFill>
                          <a:latin typeface="Aptos Display" panose="020B0004020202020204" pitchFamily="34" charset="0"/>
                        </a:rPr>
                        <a:t>Tasks include keeping record of race entries, staff absences, licensing and permit details, meeting agendas and keeping track of stakeholder information.</a:t>
                      </a:r>
                      <a:endParaRPr lang="en-AU" sz="1000" dirty="0">
                        <a:solidFill>
                          <a:schemeClr val="tx1"/>
                        </a:solidFill>
                        <a:latin typeface="Aptos Display" panose="020B0004020202020204" pitchFamily="34" charset="0"/>
                      </a:endParaRPr>
                    </a:p>
                    <a:p>
                      <a:endParaRPr lang="en-AU" sz="1000" dirty="0">
                        <a:solidFill>
                          <a:schemeClr val="tx1"/>
                        </a:solidFill>
                        <a:latin typeface="Aptos Display" panose="020B0004020202020204" pitchFamily="34" charset="0"/>
                      </a:endParaRPr>
                    </a:p>
                  </a:txBody>
                  <a:tcPr>
                    <a:solidFill>
                      <a:srgbClr val="24A8C0">
                        <a:alpha val="5098"/>
                      </a:srgbClr>
                    </a:solidFill>
                  </a:tcPr>
                </a:tc>
                <a:tc>
                  <a:txBody>
                    <a:bodyPr/>
                    <a:lstStyle/>
                    <a:p>
                      <a:pPr algn="ctr"/>
                      <a:r>
                        <a:rPr lang="en-US" sz="1000" dirty="0">
                          <a:solidFill>
                            <a:schemeClr val="tx1"/>
                          </a:solidFill>
                          <a:latin typeface="Aptos Display" panose="020B0004020202020204" pitchFamily="34" charset="0"/>
                        </a:rPr>
                        <a:t>Frequent </a:t>
                      </a:r>
                      <a:endParaRPr lang="en-AU" sz="1000" dirty="0">
                        <a:solidFill>
                          <a:schemeClr val="tx1"/>
                        </a:solidFill>
                        <a:latin typeface="Aptos Display" panose="020B0004020202020204" pitchFamily="34" charset="0"/>
                      </a:endParaRPr>
                    </a:p>
                  </a:txBody>
                  <a:tcPr>
                    <a:solidFill>
                      <a:srgbClr val="24A8C0">
                        <a:alpha val="5098"/>
                      </a:srgbClr>
                    </a:solidFill>
                  </a:tcPr>
                </a:tc>
                <a:tc>
                  <a:txBody>
                    <a:bodyPr/>
                    <a:lstStyle/>
                    <a:p>
                      <a:pPr algn="ctr"/>
                      <a:r>
                        <a:rPr lang="en-US" sz="1000" dirty="0">
                          <a:solidFill>
                            <a:schemeClr val="tx1"/>
                          </a:solidFill>
                          <a:latin typeface="Aptos Display" panose="020B0004020202020204" pitchFamily="34" charset="0"/>
                        </a:rPr>
                        <a:t>Sedentary </a:t>
                      </a:r>
                      <a:endParaRPr lang="en-AU" sz="1000" dirty="0">
                        <a:solidFill>
                          <a:schemeClr val="tx1"/>
                        </a:solidFill>
                        <a:latin typeface="Aptos Display" panose="020B0004020202020204" pitchFamily="34" charset="0"/>
                      </a:endParaRPr>
                    </a:p>
                  </a:txBody>
                  <a:tcPr>
                    <a:solidFill>
                      <a:srgbClr val="24A8C0">
                        <a:alpha val="5098"/>
                      </a:srgbClr>
                    </a:solidFill>
                  </a:tcPr>
                </a:tc>
                <a:extLst>
                  <a:ext uri="{0D108BD9-81ED-4DB2-BD59-A6C34878D82A}">
                    <a16:rowId xmlns:a16="http://schemas.microsoft.com/office/drawing/2014/main" val="550495785"/>
                  </a:ext>
                </a:extLst>
              </a:tr>
              <a:tr h="360000">
                <a:tc>
                  <a:txBody>
                    <a:bodyPr/>
                    <a:lstStyle/>
                    <a:p>
                      <a:r>
                        <a:rPr lang="en-AU" sz="1000" b="1" dirty="0">
                          <a:solidFill>
                            <a:schemeClr val="tx1"/>
                          </a:solidFill>
                          <a:latin typeface="Aptos Display" panose="020B0004020202020204" pitchFamily="34" charset="0"/>
                        </a:rPr>
                        <a:t>Customer and Stakeholder Engagement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latin typeface="Aptos Display" panose="020B0004020202020204" pitchFamily="34" charset="0"/>
                        </a:rPr>
                        <a:t>Responsible for handling stakeholder phone calls with professionalism and efficiency, including communicating with horse owners and providing images or videos of stable horses as required. Liaises with internal staff regarding rosters, shift changes, and absences to ensure smooth daily operations. Responds promptly to email enquiries related to race or event administration, supporting timely coordination and accurate information sharing.</a:t>
                      </a:r>
                    </a:p>
                    <a:p>
                      <a:endParaRPr lang="en-AU" sz="1000" dirty="0">
                        <a:solidFill>
                          <a:schemeClr val="tx1"/>
                        </a:solidFill>
                        <a:latin typeface="Aptos Display" panose="020B0004020202020204" pitchFamily="34" charset="0"/>
                      </a:endParaRPr>
                    </a:p>
                  </a:txBody>
                  <a:tcPr>
                    <a:solidFill>
                      <a:srgbClr val="24A8C0">
                        <a:alpha val="5098"/>
                      </a:srgbClr>
                    </a:solidFill>
                  </a:tcPr>
                </a:tc>
                <a:tc>
                  <a:txBody>
                    <a:bodyPr/>
                    <a:lstStyle/>
                    <a:p>
                      <a:pPr algn="ctr"/>
                      <a:r>
                        <a:rPr lang="en-US" sz="1000" dirty="0">
                          <a:solidFill>
                            <a:schemeClr val="tx1"/>
                          </a:solidFill>
                          <a:latin typeface="Aptos Display" panose="020B0004020202020204" pitchFamily="34" charset="0"/>
                        </a:rPr>
                        <a:t>Frequent </a:t>
                      </a:r>
                      <a:endParaRPr lang="en-AU" sz="1000" dirty="0">
                        <a:solidFill>
                          <a:schemeClr val="tx1"/>
                        </a:solidFill>
                        <a:latin typeface="Aptos Display" panose="020B0004020202020204" pitchFamily="34" charset="0"/>
                      </a:endParaRPr>
                    </a:p>
                  </a:txBody>
                  <a:tcPr>
                    <a:solidFill>
                      <a:srgbClr val="24A8C0">
                        <a:alpha val="5098"/>
                      </a:srgbClr>
                    </a:solidFill>
                  </a:tcPr>
                </a:tc>
                <a:tc>
                  <a:txBody>
                    <a:bodyPr/>
                    <a:lstStyle/>
                    <a:p>
                      <a:pPr algn="ctr"/>
                      <a:r>
                        <a:rPr lang="en-US" sz="1000" dirty="0">
                          <a:solidFill>
                            <a:schemeClr val="tx1"/>
                          </a:solidFill>
                          <a:latin typeface="Aptos Display" panose="020B0004020202020204" pitchFamily="34" charset="0"/>
                        </a:rPr>
                        <a:t>Sedentary </a:t>
                      </a:r>
                      <a:endParaRPr lang="en-AU" sz="1000" dirty="0">
                        <a:solidFill>
                          <a:schemeClr val="tx1"/>
                        </a:solidFill>
                        <a:latin typeface="Aptos Display" panose="020B0004020202020204" pitchFamily="34" charset="0"/>
                      </a:endParaRPr>
                    </a:p>
                  </a:txBody>
                  <a:tcPr>
                    <a:solidFill>
                      <a:srgbClr val="24A8C0">
                        <a:alpha val="5098"/>
                      </a:srgbClr>
                    </a:solidFill>
                  </a:tcPr>
                </a:tc>
                <a:extLst>
                  <a:ext uri="{0D108BD9-81ED-4DB2-BD59-A6C34878D82A}">
                    <a16:rowId xmlns:a16="http://schemas.microsoft.com/office/drawing/2014/main" val="2738146802"/>
                  </a:ext>
                </a:extLst>
              </a:tr>
            </a:tbl>
          </a:graphicData>
        </a:graphic>
      </p:graphicFrame>
    </p:spTree>
    <p:extLst>
      <p:ext uri="{BB962C8B-B14F-4D97-AF65-F5344CB8AC3E}">
        <p14:creationId xmlns:p14="http://schemas.microsoft.com/office/powerpoint/2010/main" val="22612511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3">
            <a:extLst>
              <a:ext uri="{FF2B5EF4-FFF2-40B4-BE49-F238E27FC236}">
                <a16:creationId xmlns:a16="http://schemas.microsoft.com/office/drawing/2014/main" id="{6F2127F9-3468-FEDA-FA99-DC4578B5DEC0}"/>
              </a:ext>
            </a:extLst>
          </p:cNvPr>
          <p:cNvGraphicFramePr>
            <a:graphicFrameLocks noGrp="1"/>
          </p:cNvGraphicFramePr>
          <p:nvPr>
            <p:ph type="tbl" sz="quarter" idx="10"/>
            <p:extLst>
              <p:ext uri="{D42A27DB-BD31-4B8C-83A1-F6EECF244321}">
                <p14:modId xmlns:p14="http://schemas.microsoft.com/office/powerpoint/2010/main" val="4169699143"/>
              </p:ext>
            </p:extLst>
          </p:nvPr>
        </p:nvGraphicFramePr>
        <p:xfrm>
          <a:off x="989013" y="1228725"/>
          <a:ext cx="10177461" cy="1772920"/>
        </p:xfrm>
        <a:graphic>
          <a:graphicData uri="http://schemas.openxmlformats.org/drawingml/2006/table">
            <a:tbl>
              <a:tblPr firstRow="1" bandRow="1">
                <a:tableStyleId>{5C22544A-7EE6-4342-B048-85BDC9FD1C3A}</a:tableStyleId>
              </a:tblPr>
              <a:tblGrid>
                <a:gridCol w="5952963">
                  <a:extLst>
                    <a:ext uri="{9D8B030D-6E8A-4147-A177-3AD203B41FA5}">
                      <a16:colId xmlns:a16="http://schemas.microsoft.com/office/drawing/2014/main" val="447137027"/>
                    </a:ext>
                  </a:extLst>
                </a:gridCol>
                <a:gridCol w="2211355">
                  <a:extLst>
                    <a:ext uri="{9D8B030D-6E8A-4147-A177-3AD203B41FA5}">
                      <a16:colId xmlns:a16="http://schemas.microsoft.com/office/drawing/2014/main" val="3439341122"/>
                    </a:ext>
                  </a:extLst>
                </a:gridCol>
                <a:gridCol w="2013143">
                  <a:extLst>
                    <a:ext uri="{9D8B030D-6E8A-4147-A177-3AD203B41FA5}">
                      <a16:colId xmlns:a16="http://schemas.microsoft.com/office/drawing/2014/main" val="829929023"/>
                    </a:ext>
                  </a:extLst>
                </a:gridCol>
              </a:tblGrid>
              <a:tr h="370840">
                <a:tc>
                  <a:txBody>
                    <a:bodyPr/>
                    <a:lstStyle/>
                    <a:p>
                      <a:r>
                        <a:rPr lang="en-US" sz="1400" dirty="0">
                          <a:latin typeface="Aptos Display" panose="020B0004020202020204" pitchFamily="34" charset="0"/>
                        </a:rPr>
                        <a:t>Job Task</a:t>
                      </a:r>
                      <a:endParaRPr lang="en-AU" sz="1400" dirty="0">
                        <a:latin typeface="Aptos Display" panose="020B0004020202020204" pitchFamily="34" charset="0"/>
                      </a:endParaRPr>
                    </a:p>
                  </a:txBody>
                  <a:tcPr>
                    <a:solidFill>
                      <a:srgbClr val="23408B"/>
                    </a:solidFill>
                  </a:tcPr>
                </a:tc>
                <a:tc>
                  <a:txBody>
                    <a:bodyPr/>
                    <a:lstStyle/>
                    <a:p>
                      <a:pPr algn="ctr"/>
                      <a:r>
                        <a:rPr lang="en-US" sz="1400" dirty="0">
                          <a:latin typeface="Aptos Display" panose="020B0004020202020204" pitchFamily="34" charset="0"/>
                        </a:rPr>
                        <a:t>Frequency </a:t>
                      </a:r>
                      <a:endParaRPr lang="en-AU" sz="1400" dirty="0">
                        <a:latin typeface="Aptos Display" panose="020B0004020202020204" pitchFamily="34" charset="0"/>
                      </a:endParaRPr>
                    </a:p>
                  </a:txBody>
                  <a:tcPr>
                    <a:solidFill>
                      <a:srgbClr val="23408B"/>
                    </a:solidFill>
                  </a:tcPr>
                </a:tc>
                <a:tc>
                  <a:txBody>
                    <a:bodyPr/>
                    <a:lstStyle/>
                    <a:p>
                      <a:pPr algn="ctr"/>
                      <a:r>
                        <a:rPr lang="en-US" sz="1400" dirty="0">
                          <a:latin typeface="Aptos Display" panose="020B0004020202020204" pitchFamily="34" charset="0"/>
                        </a:rPr>
                        <a:t>Classification</a:t>
                      </a:r>
                      <a:endParaRPr lang="en-AU" sz="1400" dirty="0">
                        <a:latin typeface="Aptos Display" panose="020B0004020202020204" pitchFamily="34" charset="0"/>
                      </a:endParaRPr>
                    </a:p>
                  </a:txBody>
                  <a:tcPr>
                    <a:solidFill>
                      <a:srgbClr val="23408B"/>
                    </a:solidFill>
                  </a:tcPr>
                </a:tc>
                <a:extLst>
                  <a:ext uri="{0D108BD9-81ED-4DB2-BD59-A6C34878D82A}">
                    <a16:rowId xmlns:a16="http://schemas.microsoft.com/office/drawing/2014/main" val="1931201669"/>
                  </a:ext>
                </a:extLst>
              </a:tr>
              <a:tr h="360000">
                <a:tc>
                  <a:txBody>
                    <a:bodyPr/>
                    <a:lstStyle/>
                    <a:p>
                      <a:r>
                        <a:rPr lang="en-AU" sz="1000" b="1" dirty="0">
                          <a:solidFill>
                            <a:schemeClr val="tx1"/>
                          </a:solidFill>
                          <a:latin typeface="Aptos Display" panose="020B0004020202020204" pitchFamily="34" charset="0"/>
                        </a:rPr>
                        <a:t>Invoicing  and Finance Management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latin typeface="Aptos Display" panose="020B0004020202020204" pitchFamily="34" charset="0"/>
                        </a:rPr>
                        <a:t>Responsible for completing invoicing for feed, stable equipment, and other essential resources, ensuring accuracy and timely processing. Manages financial tasks including processing staff wages, race entry fees, and other expenses associated with the daily operations of the stable business, maintaining clear records for budgeting and accountability purposes.</a:t>
                      </a:r>
                    </a:p>
                  </a:txBody>
                  <a:tcPr>
                    <a:solidFill>
                      <a:srgbClr val="24A8C0">
                        <a:alpha val="5098"/>
                      </a:srgbClr>
                    </a:solidFill>
                  </a:tcPr>
                </a:tc>
                <a:tc>
                  <a:txBody>
                    <a:bodyPr/>
                    <a:lstStyle/>
                    <a:p>
                      <a:pPr algn="ctr"/>
                      <a:r>
                        <a:rPr lang="en-US" sz="1000" dirty="0">
                          <a:solidFill>
                            <a:schemeClr val="tx1"/>
                          </a:solidFill>
                          <a:latin typeface="Aptos Display" panose="020B0004020202020204" pitchFamily="34" charset="0"/>
                        </a:rPr>
                        <a:t>Frequent</a:t>
                      </a:r>
                      <a:endParaRPr lang="en-AU" sz="1000" dirty="0">
                        <a:solidFill>
                          <a:schemeClr val="tx1"/>
                        </a:solidFill>
                        <a:latin typeface="Aptos Display" panose="020B0004020202020204" pitchFamily="34" charset="0"/>
                      </a:endParaRPr>
                    </a:p>
                  </a:txBody>
                  <a:tcPr>
                    <a:solidFill>
                      <a:srgbClr val="24A8C0">
                        <a:alpha val="5098"/>
                      </a:srgbClr>
                    </a:solidFill>
                  </a:tcPr>
                </a:tc>
                <a:tc>
                  <a:txBody>
                    <a:bodyPr/>
                    <a:lstStyle/>
                    <a:p>
                      <a:pPr algn="ctr"/>
                      <a:r>
                        <a:rPr lang="en-US" sz="1000" dirty="0">
                          <a:solidFill>
                            <a:schemeClr val="tx1"/>
                          </a:solidFill>
                          <a:latin typeface="Aptos Display" panose="020B0004020202020204" pitchFamily="34" charset="0"/>
                        </a:rPr>
                        <a:t>Sedentary </a:t>
                      </a:r>
                      <a:endParaRPr lang="en-AU" sz="1000" dirty="0">
                        <a:solidFill>
                          <a:schemeClr val="tx1"/>
                        </a:solidFill>
                        <a:latin typeface="Aptos Display" panose="020B0004020202020204" pitchFamily="34" charset="0"/>
                      </a:endParaRPr>
                    </a:p>
                  </a:txBody>
                  <a:tcPr>
                    <a:solidFill>
                      <a:srgbClr val="24A8C0">
                        <a:alpha val="5098"/>
                      </a:srgbClr>
                    </a:solidFill>
                  </a:tcPr>
                </a:tc>
                <a:extLst>
                  <a:ext uri="{0D108BD9-81ED-4DB2-BD59-A6C34878D82A}">
                    <a16:rowId xmlns:a16="http://schemas.microsoft.com/office/drawing/2014/main" val="689146792"/>
                  </a:ext>
                </a:extLst>
              </a:tr>
              <a:tr h="360000">
                <a:tc>
                  <a:txBody>
                    <a:bodyPr/>
                    <a:lstStyle/>
                    <a:p>
                      <a:r>
                        <a:rPr lang="en-AU" sz="1000" b="1" dirty="0">
                          <a:solidFill>
                            <a:schemeClr val="tx1"/>
                          </a:solidFill>
                          <a:latin typeface="Aptos Display" panose="020B0004020202020204" pitchFamily="34" charset="0"/>
                        </a:rPr>
                        <a:t>Licensing, Permit and Race Day or Event Registration</a:t>
                      </a:r>
                    </a:p>
                    <a:p>
                      <a:r>
                        <a:rPr lang="en-US" sz="1000" dirty="0">
                          <a:latin typeface="Aptos Display" panose="020B0004020202020204" pitchFamily="34" charset="0"/>
                        </a:rPr>
                        <a:t>Responsible for completing registrations for upcoming racing events and ensuring all documentation is submitted accurately and on time. Assists with preparing and submitting licence applications for staff.</a:t>
                      </a:r>
                      <a:endParaRPr lang="en-AU" sz="1000" b="1" dirty="0">
                        <a:solidFill>
                          <a:schemeClr val="tx1"/>
                        </a:solidFill>
                        <a:latin typeface="Aptos Display" panose="020B0004020202020204" pitchFamily="34" charset="0"/>
                      </a:endParaRPr>
                    </a:p>
                  </a:txBody>
                  <a:tcPr>
                    <a:solidFill>
                      <a:srgbClr val="24A8C0">
                        <a:alpha val="5098"/>
                      </a:srgbClr>
                    </a:solidFill>
                  </a:tcPr>
                </a:tc>
                <a:tc>
                  <a:txBody>
                    <a:bodyPr/>
                    <a:lstStyle/>
                    <a:p>
                      <a:pPr algn="ctr"/>
                      <a:r>
                        <a:rPr lang="en-US" sz="1000" dirty="0">
                          <a:solidFill>
                            <a:schemeClr val="tx1"/>
                          </a:solidFill>
                          <a:latin typeface="Aptos Display" panose="020B0004020202020204" pitchFamily="34" charset="0"/>
                        </a:rPr>
                        <a:t>Frequent </a:t>
                      </a:r>
                      <a:endParaRPr lang="en-AU" sz="1000" dirty="0">
                        <a:solidFill>
                          <a:schemeClr val="tx1"/>
                        </a:solidFill>
                        <a:latin typeface="Aptos Display" panose="020B0004020202020204" pitchFamily="34" charset="0"/>
                      </a:endParaRPr>
                    </a:p>
                  </a:txBody>
                  <a:tcPr>
                    <a:solidFill>
                      <a:srgbClr val="24A8C0">
                        <a:alpha val="5098"/>
                      </a:srgbClr>
                    </a:solidFill>
                  </a:tcPr>
                </a:tc>
                <a:tc>
                  <a:txBody>
                    <a:bodyPr/>
                    <a:lstStyle/>
                    <a:p>
                      <a:pPr algn="ctr"/>
                      <a:r>
                        <a:rPr lang="en-US" sz="1000" dirty="0">
                          <a:solidFill>
                            <a:schemeClr val="tx1"/>
                          </a:solidFill>
                          <a:latin typeface="Aptos Display" panose="020B0004020202020204" pitchFamily="34" charset="0"/>
                        </a:rPr>
                        <a:t>Sedentary</a:t>
                      </a:r>
                      <a:endParaRPr lang="en-AU" sz="1000" dirty="0">
                        <a:solidFill>
                          <a:schemeClr val="tx1"/>
                        </a:solidFill>
                        <a:latin typeface="Aptos Display" panose="020B0004020202020204" pitchFamily="34" charset="0"/>
                      </a:endParaRPr>
                    </a:p>
                  </a:txBody>
                  <a:tcPr>
                    <a:solidFill>
                      <a:srgbClr val="24A8C0">
                        <a:alpha val="5098"/>
                      </a:srgbClr>
                    </a:solidFill>
                  </a:tcPr>
                </a:tc>
                <a:extLst>
                  <a:ext uri="{0D108BD9-81ED-4DB2-BD59-A6C34878D82A}">
                    <a16:rowId xmlns:a16="http://schemas.microsoft.com/office/drawing/2014/main" val="550495785"/>
                  </a:ext>
                </a:extLst>
              </a:tr>
            </a:tbl>
          </a:graphicData>
        </a:graphic>
      </p:graphicFrame>
    </p:spTree>
    <p:extLst>
      <p:ext uri="{BB962C8B-B14F-4D97-AF65-F5344CB8AC3E}">
        <p14:creationId xmlns:p14="http://schemas.microsoft.com/office/powerpoint/2010/main" val="42597077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3">
            <a:extLst>
              <a:ext uri="{FF2B5EF4-FFF2-40B4-BE49-F238E27FC236}">
                <a16:creationId xmlns:a16="http://schemas.microsoft.com/office/drawing/2014/main" id="{53D0153A-438C-0D9D-5A0F-E656AA1A44B3}"/>
              </a:ext>
            </a:extLst>
          </p:cNvPr>
          <p:cNvGraphicFramePr>
            <a:graphicFrameLocks noGrp="1"/>
          </p:cNvGraphicFramePr>
          <p:nvPr>
            <p:ph type="tbl" sz="quarter" idx="10"/>
            <p:extLst>
              <p:ext uri="{D42A27DB-BD31-4B8C-83A1-F6EECF244321}">
                <p14:modId xmlns:p14="http://schemas.microsoft.com/office/powerpoint/2010/main" val="3620194575"/>
              </p:ext>
            </p:extLst>
          </p:nvPr>
        </p:nvGraphicFramePr>
        <p:xfrm>
          <a:off x="951721" y="1210064"/>
          <a:ext cx="10291667" cy="4968240"/>
        </p:xfrm>
        <a:graphic>
          <a:graphicData uri="http://schemas.openxmlformats.org/drawingml/2006/table">
            <a:tbl>
              <a:tblPr bandRow="1">
                <a:tableStyleId>{5C22544A-7EE6-4342-B048-85BDC9FD1C3A}</a:tableStyleId>
              </a:tblPr>
              <a:tblGrid>
                <a:gridCol w="10291667">
                  <a:extLst>
                    <a:ext uri="{9D8B030D-6E8A-4147-A177-3AD203B41FA5}">
                      <a16:colId xmlns:a16="http://schemas.microsoft.com/office/drawing/2014/main" val="3305350858"/>
                    </a:ext>
                  </a:extLst>
                </a:gridCol>
              </a:tblGrid>
              <a:tr h="360000">
                <a:tc>
                  <a:txBody>
                    <a:bodyPr/>
                    <a:lstStyle/>
                    <a:p>
                      <a:pPr marL="171450" indent="-171450">
                        <a:buFont typeface="Arial" panose="020B0604020202020204" pitchFamily="34" charset="0"/>
                        <a:buChar char="•"/>
                      </a:pPr>
                      <a:endParaRPr lang="en-AU" sz="1000" i="0" dirty="0">
                        <a:solidFill>
                          <a:schemeClr val="tx1"/>
                        </a:solidFill>
                        <a:latin typeface="Aptos Display" panose="020B0004020202020204" pitchFamily="34" charset="0"/>
                      </a:endParaRPr>
                    </a:p>
                    <a:p>
                      <a:pPr marL="171450" indent="-171450">
                        <a:buFont typeface="Arial" panose="020B0604020202020204" pitchFamily="34" charset="0"/>
                        <a:buChar char="•"/>
                      </a:pPr>
                      <a:r>
                        <a:rPr lang="en-AU" sz="1000" dirty="0">
                          <a:solidFill>
                            <a:schemeClr val="tx1"/>
                          </a:solidFill>
                        </a:rPr>
                        <a:t>An ability to tolerate extended periods of sitting.</a:t>
                      </a:r>
                    </a:p>
                    <a:p>
                      <a:pPr marL="171450" indent="-171450">
                        <a:buFont typeface="Arial" panose="020B0604020202020204" pitchFamily="34" charset="0"/>
                        <a:buChar char="•"/>
                      </a:pPr>
                      <a:r>
                        <a:rPr lang="en-AU" sz="1000" dirty="0">
                          <a:solidFill>
                            <a:schemeClr val="tx1"/>
                          </a:solidFill>
                        </a:rPr>
                        <a:t>High level of computer literacy required. </a:t>
                      </a:r>
                    </a:p>
                    <a:p>
                      <a:pPr marL="171450" indent="-171450">
                        <a:buFont typeface="Arial" panose="020B0604020202020204" pitchFamily="34" charset="0"/>
                        <a:buChar char="•"/>
                      </a:pPr>
                      <a:r>
                        <a:rPr lang="en-AU" sz="1000" dirty="0">
                          <a:solidFill>
                            <a:schemeClr val="tx1"/>
                          </a:solidFill>
                        </a:rPr>
                        <a:t>Knowledge of Racing Queensland and understanding of key stakeholders. </a:t>
                      </a:r>
                    </a:p>
                    <a:p>
                      <a:pPr marL="171450" indent="-171450">
                        <a:buFont typeface="Arial" panose="020B0604020202020204" pitchFamily="34" charset="0"/>
                        <a:buChar char="•"/>
                      </a:pPr>
                      <a:r>
                        <a:rPr lang="en-AU" sz="1000" dirty="0">
                          <a:solidFill>
                            <a:schemeClr val="tx1"/>
                          </a:solidFill>
                        </a:rPr>
                        <a:t>No specific qualifications or certificates required.   </a:t>
                      </a:r>
                    </a:p>
                    <a:p>
                      <a:pPr marL="171450" indent="-171450">
                        <a:buFont typeface="Arial" panose="020B0604020202020204" pitchFamily="34" charset="0"/>
                        <a:buChar char="•"/>
                      </a:pPr>
                      <a:endParaRPr lang="en-AU" sz="1000" dirty="0">
                        <a:solidFill>
                          <a:schemeClr val="tx1"/>
                        </a:solidFill>
                      </a:endParaRPr>
                    </a:p>
                    <a:p>
                      <a:pPr marL="171450" indent="-171450">
                        <a:buFont typeface="Arial" panose="020B0604020202020204" pitchFamily="34" charset="0"/>
                        <a:buChar char="•"/>
                      </a:pPr>
                      <a:endParaRPr lang="en-AU" sz="1000" dirty="0">
                        <a:solidFill>
                          <a:schemeClr val="tx1"/>
                        </a:solidFill>
                      </a:endParaRPr>
                    </a:p>
                    <a:p>
                      <a:pPr marL="171450" indent="-171450">
                        <a:buFont typeface="Arial" panose="020B0604020202020204" pitchFamily="34" charset="0"/>
                        <a:buChar char="•"/>
                      </a:pPr>
                      <a:endParaRPr lang="en-AU" sz="1000" dirty="0">
                        <a:solidFill>
                          <a:schemeClr val="tx1"/>
                        </a:solidFill>
                      </a:endParaRPr>
                    </a:p>
                    <a:p>
                      <a:pPr marL="171450" indent="-171450">
                        <a:buFont typeface="Arial" panose="020B0604020202020204" pitchFamily="34" charset="0"/>
                        <a:buChar char="•"/>
                      </a:pPr>
                      <a:endParaRPr lang="en-AU" sz="1000" dirty="0">
                        <a:solidFill>
                          <a:schemeClr val="tx1"/>
                        </a:solidFill>
                      </a:endParaRPr>
                    </a:p>
                    <a:p>
                      <a:pPr marL="171450" indent="-171450">
                        <a:buFont typeface="Arial" panose="020B0604020202020204" pitchFamily="34" charset="0"/>
                        <a:buChar char="•"/>
                      </a:pPr>
                      <a:endParaRPr lang="en-AU" sz="1000" dirty="0">
                        <a:solidFill>
                          <a:schemeClr val="tx1"/>
                        </a:solidFill>
                      </a:endParaRPr>
                    </a:p>
                    <a:p>
                      <a:pPr marL="171450" indent="-171450">
                        <a:buFont typeface="Arial" panose="020B0604020202020204" pitchFamily="34" charset="0"/>
                        <a:buChar char="•"/>
                      </a:pPr>
                      <a:endParaRPr lang="en-AU" sz="1000" dirty="0">
                        <a:solidFill>
                          <a:schemeClr val="tx1"/>
                        </a:solidFill>
                      </a:endParaRPr>
                    </a:p>
                    <a:p>
                      <a:pPr marL="171450" indent="-171450">
                        <a:buFont typeface="Arial" panose="020B0604020202020204" pitchFamily="34" charset="0"/>
                        <a:buChar char="•"/>
                      </a:pPr>
                      <a:endParaRPr lang="en-AU" sz="1000" dirty="0">
                        <a:solidFill>
                          <a:schemeClr val="tx1"/>
                        </a:solidFill>
                      </a:endParaRPr>
                    </a:p>
                    <a:p>
                      <a:pPr marL="171450" indent="-171450">
                        <a:buFont typeface="Arial" panose="020B0604020202020204" pitchFamily="34" charset="0"/>
                        <a:buChar char="•"/>
                      </a:pPr>
                      <a:endParaRPr lang="en-AU" sz="1000" dirty="0">
                        <a:solidFill>
                          <a:schemeClr val="tx1"/>
                        </a:solidFill>
                      </a:endParaRPr>
                    </a:p>
                    <a:p>
                      <a:pPr marL="171450" indent="-171450">
                        <a:buFont typeface="Arial" panose="020B0604020202020204" pitchFamily="34" charset="0"/>
                        <a:buChar char="•"/>
                      </a:pPr>
                      <a:endParaRPr lang="en-AU" sz="1000" dirty="0">
                        <a:solidFill>
                          <a:schemeClr val="tx1"/>
                        </a:solidFill>
                      </a:endParaRPr>
                    </a:p>
                    <a:p>
                      <a:pPr marL="171450" indent="-171450">
                        <a:buFont typeface="Arial" panose="020B0604020202020204" pitchFamily="34" charset="0"/>
                        <a:buChar char="•"/>
                      </a:pPr>
                      <a:endParaRPr lang="en-AU" sz="1000" dirty="0">
                        <a:solidFill>
                          <a:schemeClr val="tx1"/>
                        </a:solidFill>
                      </a:endParaRPr>
                    </a:p>
                    <a:p>
                      <a:pPr marL="171450" indent="-171450">
                        <a:buFont typeface="Arial" panose="020B0604020202020204" pitchFamily="34" charset="0"/>
                        <a:buChar char="•"/>
                      </a:pPr>
                      <a:endParaRPr lang="en-AU" sz="1000" dirty="0">
                        <a:solidFill>
                          <a:schemeClr val="tx1"/>
                        </a:solidFill>
                      </a:endParaRPr>
                    </a:p>
                    <a:p>
                      <a:pPr marL="171450" indent="-171450">
                        <a:buFont typeface="Arial" panose="020B0604020202020204" pitchFamily="34" charset="0"/>
                        <a:buChar char="•"/>
                      </a:pPr>
                      <a:endParaRPr lang="en-AU" sz="1000" dirty="0">
                        <a:solidFill>
                          <a:schemeClr val="tx1"/>
                        </a:solidFill>
                      </a:endParaRPr>
                    </a:p>
                    <a:p>
                      <a:pPr marL="171450" indent="-171450">
                        <a:buFont typeface="Arial" panose="020B0604020202020204" pitchFamily="34" charset="0"/>
                        <a:buChar char="•"/>
                      </a:pPr>
                      <a:endParaRPr lang="en-AU" sz="1000" dirty="0">
                        <a:solidFill>
                          <a:schemeClr val="tx1"/>
                        </a:solidFill>
                      </a:endParaRPr>
                    </a:p>
                    <a:p>
                      <a:pPr marL="171450" indent="-171450">
                        <a:buFont typeface="Arial" panose="020B0604020202020204" pitchFamily="34" charset="0"/>
                        <a:buChar char="•"/>
                      </a:pPr>
                      <a:endParaRPr lang="en-AU" sz="1000" dirty="0">
                        <a:solidFill>
                          <a:schemeClr val="tx1"/>
                        </a:solidFill>
                      </a:endParaRPr>
                    </a:p>
                    <a:p>
                      <a:pPr marL="171450" indent="-171450">
                        <a:buFont typeface="Arial" panose="020B0604020202020204" pitchFamily="34" charset="0"/>
                        <a:buChar char="•"/>
                      </a:pPr>
                      <a:endParaRPr lang="en-AU" sz="1000" dirty="0">
                        <a:solidFill>
                          <a:schemeClr val="tx1"/>
                        </a:solidFill>
                      </a:endParaRPr>
                    </a:p>
                    <a:p>
                      <a:pPr marL="171450" indent="-171450">
                        <a:buFont typeface="Arial" panose="020B0604020202020204" pitchFamily="34" charset="0"/>
                        <a:buChar char="•"/>
                      </a:pPr>
                      <a:endParaRPr lang="en-AU" sz="1000" dirty="0">
                        <a:solidFill>
                          <a:schemeClr val="tx1"/>
                        </a:solidFill>
                      </a:endParaRPr>
                    </a:p>
                    <a:p>
                      <a:pPr marL="171450" indent="-171450">
                        <a:buFont typeface="Arial" panose="020B0604020202020204" pitchFamily="34" charset="0"/>
                        <a:buChar char="•"/>
                      </a:pPr>
                      <a:endParaRPr lang="en-AU" sz="1000" dirty="0">
                        <a:solidFill>
                          <a:schemeClr val="tx1"/>
                        </a:solidFill>
                      </a:endParaRPr>
                    </a:p>
                    <a:p>
                      <a:pPr marL="171450" indent="-171450">
                        <a:buFont typeface="Arial" panose="020B0604020202020204" pitchFamily="34" charset="0"/>
                        <a:buChar char="•"/>
                      </a:pPr>
                      <a:endParaRPr lang="en-AU" sz="1000" dirty="0">
                        <a:solidFill>
                          <a:schemeClr val="tx1"/>
                        </a:solidFill>
                      </a:endParaRPr>
                    </a:p>
                    <a:p>
                      <a:pPr marL="171450" indent="-171450">
                        <a:buFont typeface="Arial" panose="020B0604020202020204" pitchFamily="34" charset="0"/>
                        <a:buChar char="•"/>
                      </a:pPr>
                      <a:endParaRPr lang="en-AU" sz="1000" dirty="0">
                        <a:solidFill>
                          <a:schemeClr val="tx1"/>
                        </a:solidFill>
                      </a:endParaRPr>
                    </a:p>
                    <a:p>
                      <a:pPr marL="171450" indent="-171450">
                        <a:buFont typeface="Arial" panose="020B0604020202020204" pitchFamily="34" charset="0"/>
                        <a:buChar char="•"/>
                      </a:pPr>
                      <a:endParaRPr lang="en-AU" sz="1000" dirty="0">
                        <a:solidFill>
                          <a:schemeClr val="tx1"/>
                        </a:solidFill>
                      </a:endParaRPr>
                    </a:p>
                    <a:p>
                      <a:pPr marL="171450" indent="-171450">
                        <a:buFont typeface="Arial" panose="020B0604020202020204" pitchFamily="34" charset="0"/>
                        <a:buChar char="•"/>
                      </a:pPr>
                      <a:endParaRPr lang="en-AU" sz="1000" dirty="0">
                        <a:solidFill>
                          <a:schemeClr val="tx1"/>
                        </a:solidFill>
                      </a:endParaRPr>
                    </a:p>
                    <a:p>
                      <a:pPr marL="171450" indent="-171450">
                        <a:buFont typeface="Arial" panose="020B0604020202020204" pitchFamily="34" charset="0"/>
                        <a:buChar char="•"/>
                      </a:pPr>
                      <a:endParaRPr lang="en-AU" sz="1000" dirty="0">
                        <a:solidFill>
                          <a:schemeClr val="tx1"/>
                        </a:solidFill>
                      </a:endParaRPr>
                    </a:p>
                    <a:p>
                      <a:pPr marL="171450" indent="-171450">
                        <a:buFont typeface="Arial" panose="020B0604020202020204" pitchFamily="34" charset="0"/>
                        <a:buChar char="•"/>
                      </a:pPr>
                      <a:endParaRPr lang="en-AU" sz="1000" dirty="0">
                        <a:solidFill>
                          <a:schemeClr val="tx1"/>
                        </a:solidFill>
                      </a:endParaRPr>
                    </a:p>
                    <a:p>
                      <a:pPr marL="171450" indent="-171450">
                        <a:buFont typeface="Arial" panose="020B0604020202020204" pitchFamily="34" charset="0"/>
                        <a:buChar char="•"/>
                      </a:pPr>
                      <a:endParaRPr lang="en-AU" sz="1000" dirty="0">
                        <a:solidFill>
                          <a:schemeClr val="tx1"/>
                        </a:solidFill>
                      </a:endParaRPr>
                    </a:p>
                    <a:p>
                      <a:pPr marL="171450" indent="-171450">
                        <a:buFont typeface="Arial" panose="020B0604020202020204" pitchFamily="34" charset="0"/>
                        <a:buChar char="•"/>
                      </a:pPr>
                      <a:endParaRPr lang="en-AU" sz="1000" dirty="0">
                        <a:solidFill>
                          <a:schemeClr val="tx1"/>
                        </a:solidFill>
                      </a:endParaRPr>
                    </a:p>
                    <a:p>
                      <a:pPr marL="171450" indent="-171450">
                        <a:buFont typeface="Arial" panose="020B0604020202020204" pitchFamily="34" charset="0"/>
                        <a:buChar char="•"/>
                      </a:pPr>
                      <a:endParaRPr lang="en-AU" sz="1000" dirty="0">
                        <a:solidFill>
                          <a:schemeClr val="tx1"/>
                        </a:solidFill>
                      </a:endParaRPr>
                    </a:p>
                    <a:p>
                      <a:pPr marL="171450" indent="-171450">
                        <a:buFont typeface="Arial" panose="020B0604020202020204" pitchFamily="34" charset="0"/>
                        <a:buChar char="•"/>
                      </a:pPr>
                      <a:endParaRPr lang="en-AU" sz="1000" dirty="0">
                        <a:solidFill>
                          <a:schemeClr val="tx1"/>
                        </a:solidFill>
                      </a:endParaRPr>
                    </a:p>
                  </a:txBody>
                  <a:tcPr>
                    <a:solidFill>
                      <a:srgbClr val="24A8C0">
                        <a:alpha val="5098"/>
                      </a:srgbClr>
                    </a:solidFill>
                  </a:tcPr>
                </a:tc>
                <a:extLst>
                  <a:ext uri="{0D108BD9-81ED-4DB2-BD59-A6C34878D82A}">
                    <a16:rowId xmlns:a16="http://schemas.microsoft.com/office/drawing/2014/main" val="2176019585"/>
                  </a:ext>
                </a:extLst>
              </a:tr>
            </a:tbl>
          </a:graphicData>
        </a:graphic>
      </p:graphicFrame>
    </p:spTree>
    <p:extLst>
      <p:ext uri="{BB962C8B-B14F-4D97-AF65-F5344CB8AC3E}">
        <p14:creationId xmlns:p14="http://schemas.microsoft.com/office/powerpoint/2010/main" val="40961258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CCC1F5C-5A21-ACDB-FE80-8BE04AF5497E}"/>
              </a:ext>
            </a:extLst>
          </p:cNvPr>
          <p:cNvSpPr>
            <a:spLocks noGrp="1"/>
          </p:cNvSpPr>
          <p:nvPr>
            <p:ph type="body" sz="quarter" idx="10"/>
          </p:nvPr>
        </p:nvSpPr>
        <p:spPr>
          <a:xfrm>
            <a:off x="2918692" y="1847413"/>
            <a:ext cx="2189018" cy="517814"/>
          </a:xfrm>
        </p:spPr>
        <p:txBody>
          <a:bodyPr/>
          <a:lstStyle/>
          <a:p>
            <a:r>
              <a:rPr lang="en-US" dirty="0"/>
              <a:t>Constant </a:t>
            </a:r>
            <a:endParaRPr lang="en-AU" dirty="0"/>
          </a:p>
        </p:txBody>
      </p:sp>
      <p:sp>
        <p:nvSpPr>
          <p:cNvPr id="3" name="Text Placeholder 2">
            <a:extLst>
              <a:ext uri="{FF2B5EF4-FFF2-40B4-BE49-F238E27FC236}">
                <a16:creationId xmlns:a16="http://schemas.microsoft.com/office/drawing/2014/main" id="{8393F42A-E126-8815-DC1B-BC393CB8F897}"/>
              </a:ext>
            </a:extLst>
          </p:cNvPr>
          <p:cNvSpPr>
            <a:spLocks noGrp="1"/>
          </p:cNvSpPr>
          <p:nvPr>
            <p:ph type="body" sz="quarter" idx="21"/>
          </p:nvPr>
        </p:nvSpPr>
        <p:spPr/>
        <p:txBody>
          <a:bodyPr/>
          <a:lstStyle/>
          <a:p>
            <a:r>
              <a:rPr lang="en-US" dirty="0"/>
              <a:t>Constantly sitting at desk to complete all tasks within administrative role.</a:t>
            </a:r>
            <a:endParaRPr lang="en-AU" dirty="0"/>
          </a:p>
        </p:txBody>
      </p:sp>
      <p:sp>
        <p:nvSpPr>
          <p:cNvPr id="4" name="Text Placeholder 3">
            <a:extLst>
              <a:ext uri="{FF2B5EF4-FFF2-40B4-BE49-F238E27FC236}">
                <a16:creationId xmlns:a16="http://schemas.microsoft.com/office/drawing/2014/main" id="{8CCDE71D-A295-A0CB-EE50-8CC208674792}"/>
              </a:ext>
            </a:extLst>
          </p:cNvPr>
          <p:cNvSpPr>
            <a:spLocks noGrp="1"/>
          </p:cNvSpPr>
          <p:nvPr>
            <p:ph type="body" sz="quarter" idx="22"/>
          </p:nvPr>
        </p:nvSpPr>
        <p:spPr/>
        <p:txBody>
          <a:bodyPr/>
          <a:lstStyle/>
          <a:p>
            <a:r>
              <a:rPr lang="en-US" dirty="0"/>
              <a:t>Occasional </a:t>
            </a:r>
            <a:endParaRPr lang="en-AU" dirty="0"/>
          </a:p>
        </p:txBody>
      </p:sp>
      <p:sp>
        <p:nvSpPr>
          <p:cNvPr id="5" name="Text Placeholder 4">
            <a:extLst>
              <a:ext uri="{FF2B5EF4-FFF2-40B4-BE49-F238E27FC236}">
                <a16:creationId xmlns:a16="http://schemas.microsoft.com/office/drawing/2014/main" id="{09328B02-78A3-9A22-873C-7B7C2896AD0B}"/>
              </a:ext>
            </a:extLst>
          </p:cNvPr>
          <p:cNvSpPr>
            <a:spLocks noGrp="1"/>
          </p:cNvSpPr>
          <p:nvPr>
            <p:ph type="body" sz="quarter" idx="23"/>
          </p:nvPr>
        </p:nvSpPr>
        <p:spPr/>
        <p:txBody>
          <a:bodyPr/>
          <a:lstStyle/>
          <a:p>
            <a:r>
              <a:rPr lang="en-US" dirty="0"/>
              <a:t>Occasionally will stand and </a:t>
            </a:r>
            <a:r>
              <a:rPr lang="en-US" dirty="0" err="1"/>
              <a:t>mobilise</a:t>
            </a:r>
            <a:r>
              <a:rPr lang="en-US" dirty="0"/>
              <a:t> around office space and /or stables.</a:t>
            </a:r>
            <a:endParaRPr lang="en-AU" dirty="0"/>
          </a:p>
        </p:txBody>
      </p:sp>
      <p:sp>
        <p:nvSpPr>
          <p:cNvPr id="6" name="Text Placeholder 5">
            <a:extLst>
              <a:ext uri="{FF2B5EF4-FFF2-40B4-BE49-F238E27FC236}">
                <a16:creationId xmlns:a16="http://schemas.microsoft.com/office/drawing/2014/main" id="{73DA7C46-5B4E-5C8A-222D-7C40A1A86F78}"/>
              </a:ext>
            </a:extLst>
          </p:cNvPr>
          <p:cNvSpPr>
            <a:spLocks noGrp="1"/>
          </p:cNvSpPr>
          <p:nvPr>
            <p:ph type="body" sz="quarter" idx="24"/>
          </p:nvPr>
        </p:nvSpPr>
        <p:spPr/>
        <p:txBody>
          <a:bodyPr/>
          <a:lstStyle/>
          <a:p>
            <a:r>
              <a:rPr lang="en-US" dirty="0"/>
              <a:t>Occasional </a:t>
            </a:r>
            <a:endParaRPr lang="en-AU" dirty="0"/>
          </a:p>
        </p:txBody>
      </p:sp>
      <p:sp>
        <p:nvSpPr>
          <p:cNvPr id="7" name="Text Placeholder 6">
            <a:extLst>
              <a:ext uri="{FF2B5EF4-FFF2-40B4-BE49-F238E27FC236}">
                <a16:creationId xmlns:a16="http://schemas.microsoft.com/office/drawing/2014/main" id="{64020686-7CC5-9B2B-0D64-4528C274A8EC}"/>
              </a:ext>
            </a:extLst>
          </p:cNvPr>
          <p:cNvSpPr>
            <a:spLocks noGrp="1"/>
          </p:cNvSpPr>
          <p:nvPr>
            <p:ph type="body" sz="quarter" idx="25"/>
          </p:nvPr>
        </p:nvSpPr>
        <p:spPr/>
        <p:txBody>
          <a:bodyPr/>
          <a:lstStyle/>
          <a:p>
            <a:r>
              <a:rPr lang="en-US" dirty="0"/>
              <a:t>Occasionally when </a:t>
            </a:r>
            <a:r>
              <a:rPr lang="en-US" dirty="0" err="1"/>
              <a:t>mobilising</a:t>
            </a:r>
            <a:r>
              <a:rPr lang="en-US" dirty="0"/>
              <a:t> around office space and accessing stables.  </a:t>
            </a:r>
            <a:endParaRPr lang="en-AU" dirty="0"/>
          </a:p>
        </p:txBody>
      </p:sp>
      <p:sp>
        <p:nvSpPr>
          <p:cNvPr id="8" name="Text Placeholder 7">
            <a:extLst>
              <a:ext uri="{FF2B5EF4-FFF2-40B4-BE49-F238E27FC236}">
                <a16:creationId xmlns:a16="http://schemas.microsoft.com/office/drawing/2014/main" id="{C8B5638C-680E-EE00-F657-56C9C7E7293E}"/>
              </a:ext>
            </a:extLst>
          </p:cNvPr>
          <p:cNvSpPr>
            <a:spLocks noGrp="1"/>
          </p:cNvSpPr>
          <p:nvPr>
            <p:ph type="body" sz="quarter" idx="26"/>
          </p:nvPr>
        </p:nvSpPr>
        <p:spPr/>
        <p:txBody>
          <a:bodyPr/>
          <a:lstStyle/>
          <a:p>
            <a:r>
              <a:rPr lang="en-US" dirty="0"/>
              <a:t>Frequent </a:t>
            </a:r>
            <a:endParaRPr lang="en-AU" dirty="0"/>
          </a:p>
        </p:txBody>
      </p:sp>
      <p:sp>
        <p:nvSpPr>
          <p:cNvPr id="9" name="Text Placeholder 8">
            <a:extLst>
              <a:ext uri="{FF2B5EF4-FFF2-40B4-BE49-F238E27FC236}">
                <a16:creationId xmlns:a16="http://schemas.microsoft.com/office/drawing/2014/main" id="{AC9393DF-6F79-0277-9AF7-752830CFBD07}"/>
              </a:ext>
            </a:extLst>
          </p:cNvPr>
          <p:cNvSpPr>
            <a:spLocks noGrp="1"/>
          </p:cNvSpPr>
          <p:nvPr>
            <p:ph type="body" sz="quarter" idx="27"/>
          </p:nvPr>
        </p:nvSpPr>
        <p:spPr/>
        <p:txBody>
          <a:bodyPr/>
          <a:lstStyle/>
          <a:p>
            <a:r>
              <a:rPr lang="en-US" dirty="0"/>
              <a:t>Sustained sitting posture for periods of time.</a:t>
            </a:r>
            <a:endParaRPr lang="en-AU" dirty="0"/>
          </a:p>
        </p:txBody>
      </p:sp>
      <p:sp>
        <p:nvSpPr>
          <p:cNvPr id="10" name="Text Placeholder 9">
            <a:extLst>
              <a:ext uri="{FF2B5EF4-FFF2-40B4-BE49-F238E27FC236}">
                <a16:creationId xmlns:a16="http://schemas.microsoft.com/office/drawing/2014/main" id="{2062AAD0-A551-0804-15CB-C0D5E8223091}"/>
              </a:ext>
            </a:extLst>
          </p:cNvPr>
          <p:cNvSpPr>
            <a:spLocks noGrp="1"/>
          </p:cNvSpPr>
          <p:nvPr>
            <p:ph type="body" sz="quarter" idx="28"/>
          </p:nvPr>
        </p:nvSpPr>
        <p:spPr/>
        <p:txBody>
          <a:bodyPr/>
          <a:lstStyle/>
          <a:p>
            <a:r>
              <a:rPr lang="en-US" dirty="0"/>
              <a:t>Rarely </a:t>
            </a:r>
            <a:endParaRPr lang="en-AU" dirty="0"/>
          </a:p>
        </p:txBody>
      </p:sp>
      <p:sp>
        <p:nvSpPr>
          <p:cNvPr id="11" name="Text Placeholder 10">
            <a:extLst>
              <a:ext uri="{FF2B5EF4-FFF2-40B4-BE49-F238E27FC236}">
                <a16:creationId xmlns:a16="http://schemas.microsoft.com/office/drawing/2014/main" id="{922FC233-7216-F6F0-7292-8051A92889BF}"/>
              </a:ext>
            </a:extLst>
          </p:cNvPr>
          <p:cNvSpPr>
            <a:spLocks noGrp="1"/>
          </p:cNvSpPr>
          <p:nvPr>
            <p:ph type="body" sz="quarter" idx="29"/>
          </p:nvPr>
        </p:nvSpPr>
        <p:spPr/>
        <p:txBody>
          <a:bodyPr/>
          <a:lstStyle/>
          <a:p>
            <a:r>
              <a:rPr lang="en-US" dirty="0"/>
              <a:t>Not a requirement of the role </a:t>
            </a:r>
            <a:endParaRPr lang="en-AU" dirty="0"/>
          </a:p>
        </p:txBody>
      </p:sp>
      <p:sp>
        <p:nvSpPr>
          <p:cNvPr id="12" name="Text Placeholder 11">
            <a:extLst>
              <a:ext uri="{FF2B5EF4-FFF2-40B4-BE49-F238E27FC236}">
                <a16:creationId xmlns:a16="http://schemas.microsoft.com/office/drawing/2014/main" id="{BA9C503B-352C-CD6F-EF8B-C90E3CB4C6EB}"/>
              </a:ext>
            </a:extLst>
          </p:cNvPr>
          <p:cNvSpPr>
            <a:spLocks noGrp="1"/>
          </p:cNvSpPr>
          <p:nvPr>
            <p:ph type="body" sz="quarter" idx="30"/>
          </p:nvPr>
        </p:nvSpPr>
        <p:spPr/>
        <p:txBody>
          <a:bodyPr/>
          <a:lstStyle/>
          <a:p>
            <a:r>
              <a:rPr lang="en-US" dirty="0"/>
              <a:t>Rarely </a:t>
            </a:r>
            <a:endParaRPr lang="en-AU" dirty="0"/>
          </a:p>
        </p:txBody>
      </p:sp>
      <p:sp>
        <p:nvSpPr>
          <p:cNvPr id="13" name="Text Placeholder 12">
            <a:extLst>
              <a:ext uri="{FF2B5EF4-FFF2-40B4-BE49-F238E27FC236}">
                <a16:creationId xmlns:a16="http://schemas.microsoft.com/office/drawing/2014/main" id="{A94A818E-254C-0AB7-FE9B-6D0BCE0CABAF}"/>
              </a:ext>
            </a:extLst>
          </p:cNvPr>
          <p:cNvSpPr>
            <a:spLocks noGrp="1"/>
          </p:cNvSpPr>
          <p:nvPr>
            <p:ph type="body" sz="quarter" idx="31"/>
          </p:nvPr>
        </p:nvSpPr>
        <p:spPr/>
        <p:txBody>
          <a:bodyPr/>
          <a:lstStyle/>
          <a:p>
            <a:r>
              <a:rPr lang="en-US" dirty="0"/>
              <a:t>Not a requirement of the role </a:t>
            </a:r>
            <a:endParaRPr lang="en-AU" dirty="0"/>
          </a:p>
        </p:txBody>
      </p:sp>
      <p:sp>
        <p:nvSpPr>
          <p:cNvPr id="14" name="Text Placeholder 13">
            <a:extLst>
              <a:ext uri="{FF2B5EF4-FFF2-40B4-BE49-F238E27FC236}">
                <a16:creationId xmlns:a16="http://schemas.microsoft.com/office/drawing/2014/main" id="{41BF3E99-7B2A-1D24-0A11-DE275027DF9D}"/>
              </a:ext>
            </a:extLst>
          </p:cNvPr>
          <p:cNvSpPr>
            <a:spLocks noGrp="1"/>
          </p:cNvSpPr>
          <p:nvPr>
            <p:ph type="body" sz="quarter" idx="32"/>
          </p:nvPr>
        </p:nvSpPr>
        <p:spPr/>
        <p:txBody>
          <a:bodyPr/>
          <a:lstStyle/>
          <a:p>
            <a:r>
              <a:rPr lang="en-US" dirty="0"/>
              <a:t>Rarely </a:t>
            </a:r>
            <a:endParaRPr lang="en-AU" dirty="0"/>
          </a:p>
        </p:txBody>
      </p:sp>
      <p:sp>
        <p:nvSpPr>
          <p:cNvPr id="15" name="Text Placeholder 14">
            <a:extLst>
              <a:ext uri="{FF2B5EF4-FFF2-40B4-BE49-F238E27FC236}">
                <a16:creationId xmlns:a16="http://schemas.microsoft.com/office/drawing/2014/main" id="{FE2A9F5B-F82C-30F2-A338-5118422B992B}"/>
              </a:ext>
            </a:extLst>
          </p:cNvPr>
          <p:cNvSpPr>
            <a:spLocks noGrp="1"/>
          </p:cNvSpPr>
          <p:nvPr>
            <p:ph type="body" sz="quarter" idx="33"/>
          </p:nvPr>
        </p:nvSpPr>
        <p:spPr/>
        <p:txBody>
          <a:bodyPr/>
          <a:lstStyle/>
          <a:p>
            <a:r>
              <a:rPr lang="en-US" dirty="0"/>
              <a:t>Not a requirement of the role, unless bending to reach for office supplies or unpacking deliveries </a:t>
            </a:r>
            <a:endParaRPr lang="en-AU" dirty="0"/>
          </a:p>
        </p:txBody>
      </p:sp>
      <p:sp>
        <p:nvSpPr>
          <p:cNvPr id="16" name="Text Placeholder 15">
            <a:extLst>
              <a:ext uri="{FF2B5EF4-FFF2-40B4-BE49-F238E27FC236}">
                <a16:creationId xmlns:a16="http://schemas.microsoft.com/office/drawing/2014/main" id="{4AD4275F-D9DA-D8BB-83D3-4C2F5399A386}"/>
              </a:ext>
            </a:extLst>
          </p:cNvPr>
          <p:cNvSpPr>
            <a:spLocks noGrp="1"/>
          </p:cNvSpPr>
          <p:nvPr>
            <p:ph type="body" sz="quarter" idx="34"/>
          </p:nvPr>
        </p:nvSpPr>
        <p:spPr/>
        <p:txBody>
          <a:bodyPr/>
          <a:lstStyle/>
          <a:p>
            <a:r>
              <a:rPr lang="en-US" dirty="0"/>
              <a:t>Rarely </a:t>
            </a:r>
            <a:endParaRPr lang="en-AU" dirty="0"/>
          </a:p>
        </p:txBody>
      </p:sp>
      <p:sp>
        <p:nvSpPr>
          <p:cNvPr id="17" name="Text Placeholder 16">
            <a:extLst>
              <a:ext uri="{FF2B5EF4-FFF2-40B4-BE49-F238E27FC236}">
                <a16:creationId xmlns:a16="http://schemas.microsoft.com/office/drawing/2014/main" id="{146AC0AC-8FBD-9D05-B787-2123F7BD0A7F}"/>
              </a:ext>
            </a:extLst>
          </p:cNvPr>
          <p:cNvSpPr>
            <a:spLocks noGrp="1"/>
          </p:cNvSpPr>
          <p:nvPr>
            <p:ph type="body" sz="quarter" idx="35"/>
          </p:nvPr>
        </p:nvSpPr>
        <p:spPr/>
        <p:txBody>
          <a:bodyPr/>
          <a:lstStyle/>
          <a:p>
            <a:r>
              <a:rPr lang="en-US" dirty="0"/>
              <a:t>Not a requirement of the role </a:t>
            </a:r>
            <a:endParaRPr lang="en-AU" dirty="0"/>
          </a:p>
        </p:txBody>
      </p:sp>
    </p:spTree>
    <p:extLst>
      <p:ext uri="{BB962C8B-B14F-4D97-AF65-F5344CB8AC3E}">
        <p14:creationId xmlns:p14="http://schemas.microsoft.com/office/powerpoint/2010/main" val="12033419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6C30512-3F65-2869-A53B-D38931242CD1}"/>
              </a:ext>
            </a:extLst>
          </p:cNvPr>
          <p:cNvSpPr>
            <a:spLocks noGrp="1"/>
          </p:cNvSpPr>
          <p:nvPr>
            <p:ph type="body" sz="quarter" idx="10"/>
          </p:nvPr>
        </p:nvSpPr>
        <p:spPr/>
        <p:txBody>
          <a:bodyPr/>
          <a:lstStyle/>
          <a:p>
            <a:r>
              <a:rPr lang="en-US" dirty="0"/>
              <a:t>Occasional </a:t>
            </a:r>
            <a:endParaRPr lang="en-AU" dirty="0"/>
          </a:p>
        </p:txBody>
      </p:sp>
      <p:sp>
        <p:nvSpPr>
          <p:cNvPr id="3" name="Text Placeholder 2">
            <a:extLst>
              <a:ext uri="{FF2B5EF4-FFF2-40B4-BE49-F238E27FC236}">
                <a16:creationId xmlns:a16="http://schemas.microsoft.com/office/drawing/2014/main" id="{24BF4DBE-A2D3-85CE-71CD-4987E5EADA33}"/>
              </a:ext>
            </a:extLst>
          </p:cNvPr>
          <p:cNvSpPr>
            <a:spLocks noGrp="1"/>
          </p:cNvSpPr>
          <p:nvPr>
            <p:ph type="body" sz="quarter" idx="21"/>
          </p:nvPr>
        </p:nvSpPr>
        <p:spPr/>
        <p:txBody>
          <a:bodyPr/>
          <a:lstStyle/>
          <a:p>
            <a:r>
              <a:rPr lang="en-US" dirty="0"/>
              <a:t>Required when completing computer-based tasks and or accessing office supplies. </a:t>
            </a:r>
            <a:endParaRPr lang="en-AU" dirty="0"/>
          </a:p>
        </p:txBody>
      </p:sp>
      <p:sp>
        <p:nvSpPr>
          <p:cNvPr id="4" name="Text Placeholder 3">
            <a:extLst>
              <a:ext uri="{FF2B5EF4-FFF2-40B4-BE49-F238E27FC236}">
                <a16:creationId xmlns:a16="http://schemas.microsoft.com/office/drawing/2014/main" id="{7DCA377F-4A3A-5B56-0846-CC45C0CDDDF9}"/>
              </a:ext>
            </a:extLst>
          </p:cNvPr>
          <p:cNvSpPr>
            <a:spLocks noGrp="1"/>
          </p:cNvSpPr>
          <p:nvPr>
            <p:ph type="body" sz="quarter" idx="22"/>
          </p:nvPr>
        </p:nvSpPr>
        <p:spPr/>
        <p:txBody>
          <a:bodyPr/>
          <a:lstStyle/>
          <a:p>
            <a:r>
              <a:rPr lang="en-US" dirty="0"/>
              <a:t>Occasional </a:t>
            </a:r>
            <a:endParaRPr lang="en-AU" dirty="0"/>
          </a:p>
        </p:txBody>
      </p:sp>
      <p:sp>
        <p:nvSpPr>
          <p:cNvPr id="5" name="Text Placeholder 4">
            <a:extLst>
              <a:ext uri="{FF2B5EF4-FFF2-40B4-BE49-F238E27FC236}">
                <a16:creationId xmlns:a16="http://schemas.microsoft.com/office/drawing/2014/main" id="{A9C38A38-A4CA-F798-F373-D0516A2053F6}"/>
              </a:ext>
            </a:extLst>
          </p:cNvPr>
          <p:cNvSpPr>
            <a:spLocks noGrp="1"/>
          </p:cNvSpPr>
          <p:nvPr>
            <p:ph type="body" sz="quarter" idx="23"/>
          </p:nvPr>
        </p:nvSpPr>
        <p:spPr/>
        <p:txBody>
          <a:bodyPr/>
          <a:lstStyle/>
          <a:p>
            <a:r>
              <a:rPr lang="en-US" dirty="0"/>
              <a:t>Not a typical requirement unless reaching above head to access cupboards or shelving in office. </a:t>
            </a:r>
            <a:endParaRPr lang="en-AU" dirty="0"/>
          </a:p>
        </p:txBody>
      </p:sp>
      <p:sp>
        <p:nvSpPr>
          <p:cNvPr id="6" name="Text Placeholder 5">
            <a:extLst>
              <a:ext uri="{FF2B5EF4-FFF2-40B4-BE49-F238E27FC236}">
                <a16:creationId xmlns:a16="http://schemas.microsoft.com/office/drawing/2014/main" id="{E306FC62-ACEF-C71C-9ADC-FCC6575E1A89}"/>
              </a:ext>
            </a:extLst>
          </p:cNvPr>
          <p:cNvSpPr>
            <a:spLocks noGrp="1"/>
          </p:cNvSpPr>
          <p:nvPr>
            <p:ph type="body" sz="quarter" idx="24"/>
          </p:nvPr>
        </p:nvSpPr>
        <p:spPr/>
        <p:txBody>
          <a:bodyPr/>
          <a:lstStyle/>
          <a:p>
            <a:r>
              <a:rPr lang="en-US" dirty="0"/>
              <a:t>Rarely</a:t>
            </a:r>
            <a:endParaRPr lang="en-AU" dirty="0"/>
          </a:p>
        </p:txBody>
      </p:sp>
      <p:sp>
        <p:nvSpPr>
          <p:cNvPr id="7" name="Text Placeholder 6">
            <a:extLst>
              <a:ext uri="{FF2B5EF4-FFF2-40B4-BE49-F238E27FC236}">
                <a16:creationId xmlns:a16="http://schemas.microsoft.com/office/drawing/2014/main" id="{FAEAA63A-A8FE-82A1-6D9F-414FC99D0E4E}"/>
              </a:ext>
            </a:extLst>
          </p:cNvPr>
          <p:cNvSpPr>
            <a:spLocks noGrp="1"/>
          </p:cNvSpPr>
          <p:nvPr>
            <p:ph type="body" sz="quarter" idx="25"/>
          </p:nvPr>
        </p:nvSpPr>
        <p:spPr/>
        <p:txBody>
          <a:bodyPr/>
          <a:lstStyle/>
          <a:p>
            <a:r>
              <a:rPr lang="en-US" dirty="0"/>
              <a:t>Not a requirement of the role unless unpacking deliveries or reaching for phone, printers and headsets.</a:t>
            </a:r>
            <a:endParaRPr lang="en-AU" dirty="0"/>
          </a:p>
        </p:txBody>
      </p:sp>
      <p:sp>
        <p:nvSpPr>
          <p:cNvPr id="8" name="Text Placeholder 7">
            <a:extLst>
              <a:ext uri="{FF2B5EF4-FFF2-40B4-BE49-F238E27FC236}">
                <a16:creationId xmlns:a16="http://schemas.microsoft.com/office/drawing/2014/main" id="{1F9977E6-E7C5-3E71-AC38-C033028742B3}"/>
              </a:ext>
            </a:extLst>
          </p:cNvPr>
          <p:cNvSpPr>
            <a:spLocks noGrp="1"/>
          </p:cNvSpPr>
          <p:nvPr>
            <p:ph type="body" sz="quarter" idx="26"/>
          </p:nvPr>
        </p:nvSpPr>
        <p:spPr/>
        <p:txBody>
          <a:bodyPr/>
          <a:lstStyle/>
          <a:p>
            <a:r>
              <a:rPr lang="en-US" dirty="0"/>
              <a:t>Rarely </a:t>
            </a:r>
            <a:endParaRPr lang="en-AU" dirty="0"/>
          </a:p>
        </p:txBody>
      </p:sp>
      <p:sp>
        <p:nvSpPr>
          <p:cNvPr id="9" name="Text Placeholder 8">
            <a:extLst>
              <a:ext uri="{FF2B5EF4-FFF2-40B4-BE49-F238E27FC236}">
                <a16:creationId xmlns:a16="http://schemas.microsoft.com/office/drawing/2014/main" id="{1DE879FB-1D59-8672-65AB-B823FF89AED3}"/>
              </a:ext>
            </a:extLst>
          </p:cNvPr>
          <p:cNvSpPr>
            <a:spLocks noGrp="1"/>
          </p:cNvSpPr>
          <p:nvPr>
            <p:ph type="body" sz="quarter" idx="27"/>
          </p:nvPr>
        </p:nvSpPr>
        <p:spPr/>
        <p:txBody>
          <a:bodyPr/>
          <a:lstStyle/>
          <a:p>
            <a:r>
              <a:rPr lang="en-US" dirty="0"/>
              <a:t>Not a requirement of the role unless unpacking deliveries.</a:t>
            </a:r>
            <a:endParaRPr lang="en-AU" dirty="0"/>
          </a:p>
        </p:txBody>
      </p:sp>
      <p:sp>
        <p:nvSpPr>
          <p:cNvPr id="10" name="Text Placeholder 9">
            <a:extLst>
              <a:ext uri="{FF2B5EF4-FFF2-40B4-BE49-F238E27FC236}">
                <a16:creationId xmlns:a16="http://schemas.microsoft.com/office/drawing/2014/main" id="{069F2D22-F04A-57BD-248D-54C1F728E961}"/>
              </a:ext>
            </a:extLst>
          </p:cNvPr>
          <p:cNvSpPr>
            <a:spLocks noGrp="1"/>
          </p:cNvSpPr>
          <p:nvPr>
            <p:ph type="body" sz="quarter" idx="28"/>
          </p:nvPr>
        </p:nvSpPr>
        <p:spPr/>
        <p:txBody>
          <a:bodyPr/>
          <a:lstStyle/>
          <a:p>
            <a:r>
              <a:rPr lang="en-US" dirty="0"/>
              <a:t>Frequent </a:t>
            </a:r>
            <a:endParaRPr lang="en-AU" dirty="0"/>
          </a:p>
        </p:txBody>
      </p:sp>
      <p:sp>
        <p:nvSpPr>
          <p:cNvPr id="11" name="Text Placeholder 10">
            <a:extLst>
              <a:ext uri="{FF2B5EF4-FFF2-40B4-BE49-F238E27FC236}">
                <a16:creationId xmlns:a16="http://schemas.microsoft.com/office/drawing/2014/main" id="{E90C5F38-A758-2E12-D1F3-245853EB96C6}"/>
              </a:ext>
            </a:extLst>
          </p:cNvPr>
          <p:cNvSpPr>
            <a:spLocks noGrp="1"/>
          </p:cNvSpPr>
          <p:nvPr>
            <p:ph type="body" sz="quarter" idx="29"/>
          </p:nvPr>
        </p:nvSpPr>
        <p:spPr/>
        <p:txBody>
          <a:bodyPr/>
          <a:lstStyle/>
          <a:p>
            <a:r>
              <a:rPr lang="en-US" dirty="0"/>
              <a:t>The role requires precise typing and consistent use of a computer mouse to carry out computer-based tasks. It also involves fine motor manipulation for activities such as handling paperwork, filing, and operating office equipment.</a:t>
            </a:r>
            <a:endParaRPr lang="en-AU" dirty="0"/>
          </a:p>
        </p:txBody>
      </p:sp>
      <p:sp>
        <p:nvSpPr>
          <p:cNvPr id="12" name="Text Placeholder 11">
            <a:extLst>
              <a:ext uri="{FF2B5EF4-FFF2-40B4-BE49-F238E27FC236}">
                <a16:creationId xmlns:a16="http://schemas.microsoft.com/office/drawing/2014/main" id="{AC56F65E-51BC-FE22-2D4D-E25BC5565AE5}"/>
              </a:ext>
            </a:extLst>
          </p:cNvPr>
          <p:cNvSpPr>
            <a:spLocks noGrp="1"/>
          </p:cNvSpPr>
          <p:nvPr>
            <p:ph type="body" sz="quarter" idx="30"/>
          </p:nvPr>
        </p:nvSpPr>
        <p:spPr/>
        <p:txBody>
          <a:bodyPr/>
          <a:lstStyle/>
          <a:p>
            <a:r>
              <a:rPr lang="en-US" dirty="0"/>
              <a:t>Rarely </a:t>
            </a:r>
            <a:endParaRPr lang="en-AU" dirty="0"/>
          </a:p>
        </p:txBody>
      </p:sp>
      <p:sp>
        <p:nvSpPr>
          <p:cNvPr id="13" name="Text Placeholder 12">
            <a:extLst>
              <a:ext uri="{FF2B5EF4-FFF2-40B4-BE49-F238E27FC236}">
                <a16:creationId xmlns:a16="http://schemas.microsoft.com/office/drawing/2014/main" id="{26B3403E-D9CF-1888-B884-9194C70C763A}"/>
              </a:ext>
            </a:extLst>
          </p:cNvPr>
          <p:cNvSpPr>
            <a:spLocks noGrp="1"/>
          </p:cNvSpPr>
          <p:nvPr>
            <p:ph type="body" sz="quarter" idx="31"/>
          </p:nvPr>
        </p:nvSpPr>
        <p:spPr/>
        <p:txBody>
          <a:bodyPr/>
          <a:lstStyle/>
          <a:p>
            <a:r>
              <a:rPr lang="en-US" dirty="0"/>
              <a:t>Not a requirement of the role</a:t>
            </a:r>
            <a:endParaRPr lang="en-AU" dirty="0"/>
          </a:p>
        </p:txBody>
      </p:sp>
      <p:sp>
        <p:nvSpPr>
          <p:cNvPr id="14" name="Text Placeholder 13">
            <a:extLst>
              <a:ext uri="{FF2B5EF4-FFF2-40B4-BE49-F238E27FC236}">
                <a16:creationId xmlns:a16="http://schemas.microsoft.com/office/drawing/2014/main" id="{C224E571-A7C8-8CD0-5A69-C6E85409E26C}"/>
              </a:ext>
            </a:extLst>
          </p:cNvPr>
          <p:cNvSpPr>
            <a:spLocks noGrp="1"/>
          </p:cNvSpPr>
          <p:nvPr>
            <p:ph type="body" sz="quarter" idx="32"/>
          </p:nvPr>
        </p:nvSpPr>
        <p:spPr/>
        <p:txBody>
          <a:bodyPr/>
          <a:lstStyle/>
          <a:p>
            <a:r>
              <a:rPr lang="en-US" dirty="0"/>
              <a:t>Occasional </a:t>
            </a:r>
            <a:endParaRPr lang="en-AU" dirty="0"/>
          </a:p>
        </p:txBody>
      </p:sp>
      <p:sp>
        <p:nvSpPr>
          <p:cNvPr id="15" name="Text Placeholder 14">
            <a:extLst>
              <a:ext uri="{FF2B5EF4-FFF2-40B4-BE49-F238E27FC236}">
                <a16:creationId xmlns:a16="http://schemas.microsoft.com/office/drawing/2014/main" id="{E3087C51-F94E-0BE8-D48B-7D21A701BB5A}"/>
              </a:ext>
            </a:extLst>
          </p:cNvPr>
          <p:cNvSpPr>
            <a:spLocks noGrp="1"/>
          </p:cNvSpPr>
          <p:nvPr>
            <p:ph type="body" sz="quarter" idx="33"/>
          </p:nvPr>
        </p:nvSpPr>
        <p:spPr/>
        <p:txBody>
          <a:bodyPr/>
          <a:lstStyle/>
          <a:p>
            <a:r>
              <a:rPr lang="en-US" dirty="0"/>
              <a:t>Required when sitting and working on computer. May be required when reaching  for phone, headset and or other office supplies. </a:t>
            </a:r>
            <a:endParaRPr lang="en-AU" dirty="0"/>
          </a:p>
        </p:txBody>
      </p:sp>
      <p:sp>
        <p:nvSpPr>
          <p:cNvPr id="16" name="Text Placeholder 15">
            <a:extLst>
              <a:ext uri="{FF2B5EF4-FFF2-40B4-BE49-F238E27FC236}">
                <a16:creationId xmlns:a16="http://schemas.microsoft.com/office/drawing/2014/main" id="{049BBAF1-36FB-5AFF-031E-CAC9F183860F}"/>
              </a:ext>
            </a:extLst>
          </p:cNvPr>
          <p:cNvSpPr>
            <a:spLocks noGrp="1"/>
          </p:cNvSpPr>
          <p:nvPr>
            <p:ph type="body" sz="quarter" idx="34"/>
          </p:nvPr>
        </p:nvSpPr>
        <p:spPr/>
        <p:txBody>
          <a:bodyPr/>
          <a:lstStyle/>
          <a:p>
            <a:r>
              <a:rPr lang="en-US" dirty="0"/>
              <a:t>Not Applicable</a:t>
            </a:r>
            <a:endParaRPr lang="en-AU" dirty="0"/>
          </a:p>
        </p:txBody>
      </p:sp>
      <p:sp>
        <p:nvSpPr>
          <p:cNvPr id="17" name="Text Placeholder 16">
            <a:extLst>
              <a:ext uri="{FF2B5EF4-FFF2-40B4-BE49-F238E27FC236}">
                <a16:creationId xmlns:a16="http://schemas.microsoft.com/office/drawing/2014/main" id="{74D1B514-A2A0-8743-9FC1-975F88EBDB91}"/>
              </a:ext>
            </a:extLst>
          </p:cNvPr>
          <p:cNvSpPr>
            <a:spLocks noGrp="1"/>
          </p:cNvSpPr>
          <p:nvPr>
            <p:ph type="body" sz="quarter" idx="35"/>
          </p:nvPr>
        </p:nvSpPr>
        <p:spPr/>
        <p:txBody>
          <a:bodyPr/>
          <a:lstStyle/>
          <a:p>
            <a:r>
              <a:rPr lang="en-US" dirty="0"/>
              <a:t>Not a requirement of the role</a:t>
            </a:r>
            <a:endParaRPr lang="en-AU" dirty="0"/>
          </a:p>
        </p:txBody>
      </p:sp>
    </p:spTree>
    <p:extLst>
      <p:ext uri="{BB962C8B-B14F-4D97-AF65-F5344CB8AC3E}">
        <p14:creationId xmlns:p14="http://schemas.microsoft.com/office/powerpoint/2010/main" val="252721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0B4E7EE-65BB-FCE7-4A3C-10BD0EFFF3A9}"/>
              </a:ext>
            </a:extLst>
          </p:cNvPr>
          <p:cNvSpPr>
            <a:spLocks noGrp="1"/>
          </p:cNvSpPr>
          <p:nvPr>
            <p:ph type="body" sz="quarter" idx="24"/>
          </p:nvPr>
        </p:nvSpPr>
        <p:spPr/>
        <p:txBody>
          <a:bodyPr/>
          <a:lstStyle/>
          <a:p>
            <a:r>
              <a:rPr lang="en-US" dirty="0"/>
              <a:t>Rarely </a:t>
            </a:r>
            <a:endParaRPr lang="en-AU" dirty="0"/>
          </a:p>
        </p:txBody>
      </p:sp>
      <p:sp>
        <p:nvSpPr>
          <p:cNvPr id="3" name="Text Placeholder 2">
            <a:extLst>
              <a:ext uri="{FF2B5EF4-FFF2-40B4-BE49-F238E27FC236}">
                <a16:creationId xmlns:a16="http://schemas.microsoft.com/office/drawing/2014/main" id="{BE1D2119-774F-B712-E21C-265C6DA0C103}"/>
              </a:ext>
            </a:extLst>
          </p:cNvPr>
          <p:cNvSpPr>
            <a:spLocks noGrp="1"/>
          </p:cNvSpPr>
          <p:nvPr>
            <p:ph type="body" sz="quarter" idx="30"/>
          </p:nvPr>
        </p:nvSpPr>
        <p:spPr/>
        <p:txBody>
          <a:bodyPr/>
          <a:lstStyle/>
          <a:p>
            <a:r>
              <a:rPr lang="en-US" dirty="0"/>
              <a:t>&lt;10kg</a:t>
            </a:r>
            <a:endParaRPr lang="en-AU" dirty="0"/>
          </a:p>
        </p:txBody>
      </p:sp>
      <p:sp>
        <p:nvSpPr>
          <p:cNvPr id="4" name="Text Placeholder 3">
            <a:extLst>
              <a:ext uri="{FF2B5EF4-FFF2-40B4-BE49-F238E27FC236}">
                <a16:creationId xmlns:a16="http://schemas.microsoft.com/office/drawing/2014/main" id="{64807646-0C9F-BCF3-A90B-44D534E7886B}"/>
              </a:ext>
            </a:extLst>
          </p:cNvPr>
          <p:cNvSpPr>
            <a:spLocks noGrp="1"/>
          </p:cNvSpPr>
          <p:nvPr>
            <p:ph type="body" sz="quarter" idx="36"/>
          </p:nvPr>
        </p:nvSpPr>
        <p:spPr/>
        <p:txBody>
          <a:bodyPr/>
          <a:lstStyle/>
          <a:p>
            <a:pPr algn="l"/>
            <a:r>
              <a:rPr lang="en-US" dirty="0"/>
              <a:t>Predominately a sedentary role, however, may be required to lift boxes or office supplies less than 10 kilograms in weight.</a:t>
            </a:r>
            <a:endParaRPr lang="en-AU" dirty="0"/>
          </a:p>
        </p:txBody>
      </p:sp>
      <p:sp>
        <p:nvSpPr>
          <p:cNvPr id="5" name="Text Placeholder 4">
            <a:extLst>
              <a:ext uri="{FF2B5EF4-FFF2-40B4-BE49-F238E27FC236}">
                <a16:creationId xmlns:a16="http://schemas.microsoft.com/office/drawing/2014/main" id="{374A8E15-4BAA-4B61-7A7F-51699CE5D2CD}"/>
              </a:ext>
            </a:extLst>
          </p:cNvPr>
          <p:cNvSpPr>
            <a:spLocks noGrp="1"/>
          </p:cNvSpPr>
          <p:nvPr>
            <p:ph type="body" sz="quarter" idx="37"/>
          </p:nvPr>
        </p:nvSpPr>
        <p:spPr/>
        <p:txBody>
          <a:bodyPr/>
          <a:lstStyle/>
          <a:p>
            <a:r>
              <a:rPr lang="en-US" dirty="0"/>
              <a:t>Rarely</a:t>
            </a:r>
            <a:endParaRPr lang="en-AU" dirty="0"/>
          </a:p>
        </p:txBody>
      </p:sp>
      <p:sp>
        <p:nvSpPr>
          <p:cNvPr id="6" name="Text Placeholder 5">
            <a:extLst>
              <a:ext uri="{FF2B5EF4-FFF2-40B4-BE49-F238E27FC236}">
                <a16:creationId xmlns:a16="http://schemas.microsoft.com/office/drawing/2014/main" id="{9250007C-1DA0-5244-F739-C82435456CA0}"/>
              </a:ext>
            </a:extLst>
          </p:cNvPr>
          <p:cNvSpPr>
            <a:spLocks noGrp="1"/>
          </p:cNvSpPr>
          <p:nvPr>
            <p:ph type="body" sz="quarter" idx="38"/>
          </p:nvPr>
        </p:nvSpPr>
        <p:spPr/>
        <p:txBody>
          <a:bodyPr/>
          <a:lstStyle/>
          <a:p>
            <a:r>
              <a:rPr lang="en-US" dirty="0"/>
              <a:t>&lt;10kg</a:t>
            </a:r>
            <a:endParaRPr lang="en-AU" dirty="0"/>
          </a:p>
        </p:txBody>
      </p:sp>
      <p:sp>
        <p:nvSpPr>
          <p:cNvPr id="7" name="Text Placeholder 6">
            <a:extLst>
              <a:ext uri="{FF2B5EF4-FFF2-40B4-BE49-F238E27FC236}">
                <a16:creationId xmlns:a16="http://schemas.microsoft.com/office/drawing/2014/main" id="{C47F2795-2037-60A2-4CF8-25373493931D}"/>
              </a:ext>
            </a:extLst>
          </p:cNvPr>
          <p:cNvSpPr>
            <a:spLocks noGrp="1"/>
          </p:cNvSpPr>
          <p:nvPr>
            <p:ph type="body" sz="quarter" idx="39"/>
          </p:nvPr>
        </p:nvSpPr>
        <p:spPr/>
        <p:txBody>
          <a:bodyPr/>
          <a:lstStyle/>
          <a:p>
            <a:pPr algn="l"/>
            <a:r>
              <a:rPr lang="en-US" dirty="0"/>
              <a:t>See above</a:t>
            </a:r>
            <a:endParaRPr lang="en-AU" dirty="0"/>
          </a:p>
        </p:txBody>
      </p:sp>
      <p:sp>
        <p:nvSpPr>
          <p:cNvPr id="8" name="Text Placeholder 7">
            <a:extLst>
              <a:ext uri="{FF2B5EF4-FFF2-40B4-BE49-F238E27FC236}">
                <a16:creationId xmlns:a16="http://schemas.microsoft.com/office/drawing/2014/main" id="{6950D918-E8D8-4456-5FAF-7A226C95B6CD}"/>
              </a:ext>
            </a:extLst>
          </p:cNvPr>
          <p:cNvSpPr>
            <a:spLocks noGrp="1"/>
          </p:cNvSpPr>
          <p:nvPr>
            <p:ph type="body" sz="quarter" idx="40"/>
          </p:nvPr>
        </p:nvSpPr>
        <p:spPr/>
        <p:txBody>
          <a:bodyPr/>
          <a:lstStyle/>
          <a:p>
            <a:r>
              <a:rPr lang="en-US" dirty="0"/>
              <a:t>Rarely</a:t>
            </a:r>
            <a:endParaRPr lang="en-AU" dirty="0"/>
          </a:p>
        </p:txBody>
      </p:sp>
      <p:sp>
        <p:nvSpPr>
          <p:cNvPr id="9" name="Text Placeholder 8">
            <a:extLst>
              <a:ext uri="{FF2B5EF4-FFF2-40B4-BE49-F238E27FC236}">
                <a16:creationId xmlns:a16="http://schemas.microsoft.com/office/drawing/2014/main" id="{4626B587-0414-A772-DC8B-FEF4F51DE824}"/>
              </a:ext>
            </a:extLst>
          </p:cNvPr>
          <p:cNvSpPr>
            <a:spLocks noGrp="1"/>
          </p:cNvSpPr>
          <p:nvPr>
            <p:ph type="body" sz="quarter" idx="41"/>
          </p:nvPr>
        </p:nvSpPr>
        <p:spPr/>
        <p:txBody>
          <a:bodyPr/>
          <a:lstStyle/>
          <a:p>
            <a:r>
              <a:rPr lang="en-US" dirty="0"/>
              <a:t>&lt;10kg</a:t>
            </a:r>
            <a:endParaRPr lang="en-AU" dirty="0"/>
          </a:p>
        </p:txBody>
      </p:sp>
      <p:sp>
        <p:nvSpPr>
          <p:cNvPr id="10" name="Text Placeholder 9">
            <a:extLst>
              <a:ext uri="{FF2B5EF4-FFF2-40B4-BE49-F238E27FC236}">
                <a16:creationId xmlns:a16="http://schemas.microsoft.com/office/drawing/2014/main" id="{84460044-B672-3764-6C73-234F554C1E4C}"/>
              </a:ext>
            </a:extLst>
          </p:cNvPr>
          <p:cNvSpPr>
            <a:spLocks noGrp="1"/>
          </p:cNvSpPr>
          <p:nvPr>
            <p:ph type="body" sz="quarter" idx="42"/>
          </p:nvPr>
        </p:nvSpPr>
        <p:spPr/>
        <p:txBody>
          <a:bodyPr/>
          <a:lstStyle/>
          <a:p>
            <a:pPr algn="l"/>
            <a:r>
              <a:rPr lang="en-US" dirty="0"/>
              <a:t>See above</a:t>
            </a:r>
            <a:endParaRPr lang="en-AU" dirty="0"/>
          </a:p>
        </p:txBody>
      </p:sp>
      <p:sp>
        <p:nvSpPr>
          <p:cNvPr id="11" name="Text Placeholder 10">
            <a:extLst>
              <a:ext uri="{FF2B5EF4-FFF2-40B4-BE49-F238E27FC236}">
                <a16:creationId xmlns:a16="http://schemas.microsoft.com/office/drawing/2014/main" id="{011084BE-919C-CF7D-808C-0030DD1C5B55}"/>
              </a:ext>
            </a:extLst>
          </p:cNvPr>
          <p:cNvSpPr>
            <a:spLocks noGrp="1"/>
          </p:cNvSpPr>
          <p:nvPr>
            <p:ph type="body" sz="quarter" idx="43"/>
          </p:nvPr>
        </p:nvSpPr>
        <p:spPr/>
        <p:txBody>
          <a:bodyPr/>
          <a:lstStyle/>
          <a:p>
            <a:r>
              <a:rPr lang="en-US" dirty="0"/>
              <a:t>Rarely </a:t>
            </a:r>
            <a:endParaRPr lang="en-AU" dirty="0"/>
          </a:p>
        </p:txBody>
      </p:sp>
      <p:sp>
        <p:nvSpPr>
          <p:cNvPr id="12" name="Text Placeholder 11">
            <a:extLst>
              <a:ext uri="{FF2B5EF4-FFF2-40B4-BE49-F238E27FC236}">
                <a16:creationId xmlns:a16="http://schemas.microsoft.com/office/drawing/2014/main" id="{F5297F93-E5BB-E6D9-5646-3FD4078416EB}"/>
              </a:ext>
            </a:extLst>
          </p:cNvPr>
          <p:cNvSpPr>
            <a:spLocks noGrp="1"/>
          </p:cNvSpPr>
          <p:nvPr>
            <p:ph type="body" sz="quarter" idx="44"/>
          </p:nvPr>
        </p:nvSpPr>
        <p:spPr/>
        <p:txBody>
          <a:bodyPr/>
          <a:lstStyle/>
          <a:p>
            <a:r>
              <a:rPr lang="en-US" dirty="0"/>
              <a:t>&lt;10kg</a:t>
            </a:r>
            <a:endParaRPr lang="en-AU" dirty="0"/>
          </a:p>
        </p:txBody>
      </p:sp>
      <p:sp>
        <p:nvSpPr>
          <p:cNvPr id="13" name="Text Placeholder 12">
            <a:extLst>
              <a:ext uri="{FF2B5EF4-FFF2-40B4-BE49-F238E27FC236}">
                <a16:creationId xmlns:a16="http://schemas.microsoft.com/office/drawing/2014/main" id="{D93F1C94-0FF6-985A-CB68-1E182CE99029}"/>
              </a:ext>
            </a:extLst>
          </p:cNvPr>
          <p:cNvSpPr>
            <a:spLocks noGrp="1"/>
          </p:cNvSpPr>
          <p:nvPr>
            <p:ph type="body" sz="quarter" idx="45"/>
          </p:nvPr>
        </p:nvSpPr>
        <p:spPr/>
        <p:txBody>
          <a:bodyPr/>
          <a:lstStyle/>
          <a:p>
            <a:pPr algn="l"/>
            <a:r>
              <a:rPr lang="en-US" dirty="0"/>
              <a:t>See above</a:t>
            </a:r>
            <a:endParaRPr lang="en-AU" dirty="0"/>
          </a:p>
        </p:txBody>
      </p:sp>
      <p:sp>
        <p:nvSpPr>
          <p:cNvPr id="14" name="Text Placeholder 13">
            <a:extLst>
              <a:ext uri="{FF2B5EF4-FFF2-40B4-BE49-F238E27FC236}">
                <a16:creationId xmlns:a16="http://schemas.microsoft.com/office/drawing/2014/main" id="{F4E9ACC5-1B0A-5C7E-DFA7-A6C7E8DD4A07}"/>
              </a:ext>
            </a:extLst>
          </p:cNvPr>
          <p:cNvSpPr>
            <a:spLocks noGrp="1"/>
          </p:cNvSpPr>
          <p:nvPr>
            <p:ph type="body" sz="quarter" idx="46"/>
          </p:nvPr>
        </p:nvSpPr>
        <p:spPr/>
        <p:txBody>
          <a:bodyPr/>
          <a:lstStyle/>
          <a:p>
            <a:r>
              <a:rPr lang="en-US" dirty="0"/>
              <a:t>Rarely</a:t>
            </a:r>
            <a:endParaRPr lang="en-AU" dirty="0"/>
          </a:p>
        </p:txBody>
      </p:sp>
      <p:sp>
        <p:nvSpPr>
          <p:cNvPr id="15" name="Text Placeholder 14">
            <a:extLst>
              <a:ext uri="{FF2B5EF4-FFF2-40B4-BE49-F238E27FC236}">
                <a16:creationId xmlns:a16="http://schemas.microsoft.com/office/drawing/2014/main" id="{DBB0E513-75F3-0023-757A-898254FBFF8D}"/>
              </a:ext>
            </a:extLst>
          </p:cNvPr>
          <p:cNvSpPr>
            <a:spLocks noGrp="1"/>
          </p:cNvSpPr>
          <p:nvPr>
            <p:ph type="body" sz="quarter" idx="47"/>
          </p:nvPr>
        </p:nvSpPr>
        <p:spPr/>
        <p:txBody>
          <a:bodyPr/>
          <a:lstStyle/>
          <a:p>
            <a:r>
              <a:rPr lang="en-US" dirty="0"/>
              <a:t>&lt;10kg</a:t>
            </a:r>
            <a:endParaRPr lang="en-AU" dirty="0"/>
          </a:p>
        </p:txBody>
      </p:sp>
      <p:sp>
        <p:nvSpPr>
          <p:cNvPr id="16" name="Text Placeholder 15">
            <a:extLst>
              <a:ext uri="{FF2B5EF4-FFF2-40B4-BE49-F238E27FC236}">
                <a16:creationId xmlns:a16="http://schemas.microsoft.com/office/drawing/2014/main" id="{BE4A820F-17D7-3CEE-F4A6-4FBDA83F5A17}"/>
              </a:ext>
            </a:extLst>
          </p:cNvPr>
          <p:cNvSpPr>
            <a:spLocks noGrp="1"/>
          </p:cNvSpPr>
          <p:nvPr>
            <p:ph type="body" sz="quarter" idx="48"/>
          </p:nvPr>
        </p:nvSpPr>
        <p:spPr/>
        <p:txBody>
          <a:bodyPr/>
          <a:lstStyle/>
          <a:p>
            <a:pPr algn="l"/>
            <a:r>
              <a:rPr lang="en-US" dirty="0"/>
              <a:t>See above</a:t>
            </a:r>
            <a:endParaRPr lang="en-AU" dirty="0"/>
          </a:p>
        </p:txBody>
      </p:sp>
      <p:sp>
        <p:nvSpPr>
          <p:cNvPr id="17" name="Text Placeholder 16">
            <a:extLst>
              <a:ext uri="{FF2B5EF4-FFF2-40B4-BE49-F238E27FC236}">
                <a16:creationId xmlns:a16="http://schemas.microsoft.com/office/drawing/2014/main" id="{5E38356E-5612-B537-0B04-2F2DBA33C419}"/>
              </a:ext>
            </a:extLst>
          </p:cNvPr>
          <p:cNvSpPr>
            <a:spLocks noGrp="1"/>
          </p:cNvSpPr>
          <p:nvPr>
            <p:ph type="body" sz="quarter" idx="49"/>
          </p:nvPr>
        </p:nvSpPr>
        <p:spPr/>
        <p:txBody>
          <a:bodyPr/>
          <a:lstStyle/>
          <a:p>
            <a:r>
              <a:rPr lang="en-US" dirty="0"/>
              <a:t>Rarely</a:t>
            </a:r>
            <a:endParaRPr lang="en-AU" dirty="0"/>
          </a:p>
        </p:txBody>
      </p:sp>
      <p:sp>
        <p:nvSpPr>
          <p:cNvPr id="18" name="Text Placeholder 17">
            <a:extLst>
              <a:ext uri="{FF2B5EF4-FFF2-40B4-BE49-F238E27FC236}">
                <a16:creationId xmlns:a16="http://schemas.microsoft.com/office/drawing/2014/main" id="{21074382-19AA-8DAB-E3A2-6F2D6FBC0242}"/>
              </a:ext>
            </a:extLst>
          </p:cNvPr>
          <p:cNvSpPr>
            <a:spLocks noGrp="1"/>
          </p:cNvSpPr>
          <p:nvPr>
            <p:ph type="body" sz="quarter" idx="50"/>
          </p:nvPr>
        </p:nvSpPr>
        <p:spPr/>
        <p:txBody>
          <a:bodyPr/>
          <a:lstStyle/>
          <a:p>
            <a:r>
              <a:rPr lang="en-US" dirty="0"/>
              <a:t>&lt;10kg</a:t>
            </a:r>
            <a:endParaRPr lang="en-AU" dirty="0"/>
          </a:p>
        </p:txBody>
      </p:sp>
      <p:sp>
        <p:nvSpPr>
          <p:cNvPr id="19" name="Text Placeholder 18">
            <a:extLst>
              <a:ext uri="{FF2B5EF4-FFF2-40B4-BE49-F238E27FC236}">
                <a16:creationId xmlns:a16="http://schemas.microsoft.com/office/drawing/2014/main" id="{850F9247-270E-6DCB-BFFF-47D80577EE6B}"/>
              </a:ext>
            </a:extLst>
          </p:cNvPr>
          <p:cNvSpPr>
            <a:spLocks noGrp="1"/>
          </p:cNvSpPr>
          <p:nvPr>
            <p:ph type="body" sz="quarter" idx="51"/>
          </p:nvPr>
        </p:nvSpPr>
        <p:spPr/>
        <p:txBody>
          <a:bodyPr/>
          <a:lstStyle/>
          <a:p>
            <a:pPr algn="l"/>
            <a:r>
              <a:rPr lang="en-US" dirty="0"/>
              <a:t>See above</a:t>
            </a:r>
            <a:endParaRPr lang="en-AU" dirty="0"/>
          </a:p>
        </p:txBody>
      </p:sp>
    </p:spTree>
    <p:extLst>
      <p:ext uri="{BB962C8B-B14F-4D97-AF65-F5344CB8AC3E}">
        <p14:creationId xmlns:p14="http://schemas.microsoft.com/office/powerpoint/2010/main" val="25304085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0CAB907-5461-F6B1-85A1-0314221294E4}"/>
              </a:ext>
            </a:extLst>
          </p:cNvPr>
          <p:cNvSpPr>
            <a:spLocks noGrp="1"/>
          </p:cNvSpPr>
          <p:nvPr>
            <p:ph type="body" sz="quarter" idx="10"/>
          </p:nvPr>
        </p:nvSpPr>
        <p:spPr/>
        <p:txBody>
          <a:bodyPr/>
          <a:lstStyle/>
          <a:p>
            <a:r>
              <a:rPr lang="en-US" dirty="0"/>
              <a:t>Constant</a:t>
            </a:r>
            <a:endParaRPr lang="en-AU" dirty="0"/>
          </a:p>
        </p:txBody>
      </p:sp>
      <p:sp>
        <p:nvSpPr>
          <p:cNvPr id="3" name="Text Placeholder 2">
            <a:extLst>
              <a:ext uri="{FF2B5EF4-FFF2-40B4-BE49-F238E27FC236}">
                <a16:creationId xmlns:a16="http://schemas.microsoft.com/office/drawing/2014/main" id="{294F33A9-AD4A-1EB9-9080-4A75E3926878}"/>
              </a:ext>
            </a:extLst>
          </p:cNvPr>
          <p:cNvSpPr>
            <a:spLocks noGrp="1"/>
          </p:cNvSpPr>
          <p:nvPr>
            <p:ph type="body" sz="quarter" idx="21"/>
          </p:nvPr>
        </p:nvSpPr>
        <p:spPr/>
        <p:txBody>
          <a:bodyPr/>
          <a:lstStyle/>
          <a:p>
            <a:r>
              <a:rPr lang="en-US" dirty="0"/>
              <a:t>Required to read fine print on digital screens to complete computer-based work and perform tasks which require  precise visual alignment.</a:t>
            </a:r>
            <a:endParaRPr lang="en-AU" dirty="0"/>
          </a:p>
        </p:txBody>
      </p:sp>
      <p:sp>
        <p:nvSpPr>
          <p:cNvPr id="4" name="Text Placeholder 3">
            <a:extLst>
              <a:ext uri="{FF2B5EF4-FFF2-40B4-BE49-F238E27FC236}">
                <a16:creationId xmlns:a16="http://schemas.microsoft.com/office/drawing/2014/main" id="{61BC8BDF-575A-A336-DD9B-A15DA4628449}"/>
              </a:ext>
            </a:extLst>
          </p:cNvPr>
          <p:cNvSpPr>
            <a:spLocks noGrp="1"/>
          </p:cNvSpPr>
          <p:nvPr>
            <p:ph type="body" sz="quarter" idx="22"/>
          </p:nvPr>
        </p:nvSpPr>
        <p:spPr/>
        <p:txBody>
          <a:bodyPr/>
          <a:lstStyle/>
          <a:p>
            <a:r>
              <a:rPr lang="en-US" dirty="0"/>
              <a:t>Frequently</a:t>
            </a:r>
            <a:endParaRPr lang="en-AU" dirty="0"/>
          </a:p>
        </p:txBody>
      </p:sp>
      <p:sp>
        <p:nvSpPr>
          <p:cNvPr id="5" name="Text Placeholder 4">
            <a:extLst>
              <a:ext uri="{FF2B5EF4-FFF2-40B4-BE49-F238E27FC236}">
                <a16:creationId xmlns:a16="http://schemas.microsoft.com/office/drawing/2014/main" id="{D5DA7399-E17E-BFF0-09FF-18CA4416207D}"/>
              </a:ext>
            </a:extLst>
          </p:cNvPr>
          <p:cNvSpPr>
            <a:spLocks noGrp="1"/>
          </p:cNvSpPr>
          <p:nvPr>
            <p:ph type="body" sz="quarter" idx="23"/>
          </p:nvPr>
        </p:nvSpPr>
        <p:spPr/>
        <p:txBody>
          <a:bodyPr/>
          <a:lstStyle/>
          <a:p>
            <a:r>
              <a:rPr lang="en-US" dirty="0"/>
              <a:t>Required to communicate with colleagues and Racing Queensland stakeholders to perform administrative roles.</a:t>
            </a:r>
            <a:endParaRPr lang="en-AU" dirty="0"/>
          </a:p>
        </p:txBody>
      </p:sp>
      <p:sp>
        <p:nvSpPr>
          <p:cNvPr id="6" name="Text Placeholder 5">
            <a:extLst>
              <a:ext uri="{FF2B5EF4-FFF2-40B4-BE49-F238E27FC236}">
                <a16:creationId xmlns:a16="http://schemas.microsoft.com/office/drawing/2014/main" id="{F005719A-8864-11C9-02E8-C9C8F4A8C9B3}"/>
              </a:ext>
            </a:extLst>
          </p:cNvPr>
          <p:cNvSpPr>
            <a:spLocks noGrp="1"/>
          </p:cNvSpPr>
          <p:nvPr>
            <p:ph type="body" sz="quarter" idx="24"/>
          </p:nvPr>
        </p:nvSpPr>
        <p:spPr/>
        <p:txBody>
          <a:bodyPr/>
          <a:lstStyle/>
          <a:p>
            <a:r>
              <a:rPr lang="en-US" dirty="0"/>
              <a:t>Frequently</a:t>
            </a:r>
            <a:endParaRPr lang="en-AU" dirty="0"/>
          </a:p>
        </p:txBody>
      </p:sp>
      <p:sp>
        <p:nvSpPr>
          <p:cNvPr id="7" name="Text Placeholder 6">
            <a:extLst>
              <a:ext uri="{FF2B5EF4-FFF2-40B4-BE49-F238E27FC236}">
                <a16:creationId xmlns:a16="http://schemas.microsoft.com/office/drawing/2014/main" id="{E6B05C91-6EF6-5ECF-18DD-B6CC97337B7C}"/>
              </a:ext>
            </a:extLst>
          </p:cNvPr>
          <p:cNvSpPr>
            <a:spLocks noGrp="1"/>
          </p:cNvSpPr>
          <p:nvPr>
            <p:ph type="body" sz="quarter" idx="25"/>
          </p:nvPr>
        </p:nvSpPr>
        <p:spPr/>
        <p:txBody>
          <a:bodyPr/>
          <a:lstStyle/>
          <a:p>
            <a:r>
              <a:rPr lang="en-US" dirty="0"/>
              <a:t>Required to read and write emails, licenses, event entry policies on a frequent basis.</a:t>
            </a:r>
            <a:endParaRPr lang="en-AU" dirty="0"/>
          </a:p>
        </p:txBody>
      </p:sp>
      <p:sp>
        <p:nvSpPr>
          <p:cNvPr id="8" name="Text Placeholder 7">
            <a:extLst>
              <a:ext uri="{FF2B5EF4-FFF2-40B4-BE49-F238E27FC236}">
                <a16:creationId xmlns:a16="http://schemas.microsoft.com/office/drawing/2014/main" id="{CB72758D-E237-911D-BE65-89012C89A972}"/>
              </a:ext>
            </a:extLst>
          </p:cNvPr>
          <p:cNvSpPr>
            <a:spLocks noGrp="1"/>
          </p:cNvSpPr>
          <p:nvPr>
            <p:ph type="body" sz="quarter" idx="26"/>
          </p:nvPr>
        </p:nvSpPr>
        <p:spPr/>
        <p:txBody>
          <a:bodyPr/>
          <a:lstStyle/>
          <a:p>
            <a:r>
              <a:rPr lang="en-US" dirty="0"/>
              <a:t>Frequently</a:t>
            </a:r>
            <a:endParaRPr lang="en-AU" dirty="0"/>
          </a:p>
        </p:txBody>
      </p:sp>
      <p:sp>
        <p:nvSpPr>
          <p:cNvPr id="9" name="Text Placeholder 8">
            <a:extLst>
              <a:ext uri="{FF2B5EF4-FFF2-40B4-BE49-F238E27FC236}">
                <a16:creationId xmlns:a16="http://schemas.microsoft.com/office/drawing/2014/main" id="{5103945C-B119-02D1-9012-5C176BE1345E}"/>
              </a:ext>
            </a:extLst>
          </p:cNvPr>
          <p:cNvSpPr>
            <a:spLocks noGrp="1"/>
          </p:cNvSpPr>
          <p:nvPr>
            <p:ph type="body" sz="quarter" idx="27"/>
          </p:nvPr>
        </p:nvSpPr>
        <p:spPr/>
        <p:txBody>
          <a:bodyPr/>
          <a:lstStyle/>
          <a:p>
            <a:r>
              <a:rPr lang="en-US" dirty="0"/>
              <a:t>Required to frequently remain concentrated on tasks such as invoicing and processing of wages to </a:t>
            </a:r>
            <a:r>
              <a:rPr lang="en-US" dirty="0" err="1"/>
              <a:t>minimise</a:t>
            </a:r>
            <a:r>
              <a:rPr lang="en-US" dirty="0"/>
              <a:t> errors. </a:t>
            </a:r>
            <a:endParaRPr lang="en-AU" dirty="0"/>
          </a:p>
        </p:txBody>
      </p:sp>
      <p:sp>
        <p:nvSpPr>
          <p:cNvPr id="10" name="Text Placeholder 9">
            <a:extLst>
              <a:ext uri="{FF2B5EF4-FFF2-40B4-BE49-F238E27FC236}">
                <a16:creationId xmlns:a16="http://schemas.microsoft.com/office/drawing/2014/main" id="{9D662CEC-1B38-27D8-AF3E-49849894F636}"/>
              </a:ext>
            </a:extLst>
          </p:cNvPr>
          <p:cNvSpPr>
            <a:spLocks noGrp="1"/>
          </p:cNvSpPr>
          <p:nvPr>
            <p:ph type="body" sz="quarter" idx="28"/>
          </p:nvPr>
        </p:nvSpPr>
        <p:spPr/>
        <p:txBody>
          <a:bodyPr/>
          <a:lstStyle/>
          <a:p>
            <a:r>
              <a:rPr lang="en-US" dirty="0"/>
              <a:t>Frequently</a:t>
            </a:r>
            <a:endParaRPr lang="en-AU" dirty="0"/>
          </a:p>
        </p:txBody>
      </p:sp>
      <p:sp>
        <p:nvSpPr>
          <p:cNvPr id="11" name="Text Placeholder 10">
            <a:extLst>
              <a:ext uri="{FF2B5EF4-FFF2-40B4-BE49-F238E27FC236}">
                <a16:creationId xmlns:a16="http://schemas.microsoft.com/office/drawing/2014/main" id="{0943F4D6-F7EA-0122-4A4E-75E0D9B08EEE}"/>
              </a:ext>
            </a:extLst>
          </p:cNvPr>
          <p:cNvSpPr>
            <a:spLocks noGrp="1"/>
          </p:cNvSpPr>
          <p:nvPr>
            <p:ph type="body" sz="quarter" idx="29"/>
          </p:nvPr>
        </p:nvSpPr>
        <p:spPr/>
        <p:txBody>
          <a:bodyPr/>
          <a:lstStyle/>
          <a:p>
            <a:r>
              <a:rPr lang="en-US" dirty="0"/>
              <a:t>Required to use working memory to store information temporarily and integrate new information with existing knowledge. For example, the completion of event entries, invoices and data entry all have an element of working memory.</a:t>
            </a:r>
            <a:endParaRPr lang="en-AU" dirty="0"/>
          </a:p>
        </p:txBody>
      </p:sp>
      <p:sp>
        <p:nvSpPr>
          <p:cNvPr id="12" name="Text Placeholder 11">
            <a:extLst>
              <a:ext uri="{FF2B5EF4-FFF2-40B4-BE49-F238E27FC236}">
                <a16:creationId xmlns:a16="http://schemas.microsoft.com/office/drawing/2014/main" id="{84A50093-FB89-A294-7930-269D9E20CED4}"/>
              </a:ext>
            </a:extLst>
          </p:cNvPr>
          <p:cNvSpPr>
            <a:spLocks noGrp="1"/>
          </p:cNvSpPr>
          <p:nvPr>
            <p:ph type="body" sz="quarter" idx="30"/>
          </p:nvPr>
        </p:nvSpPr>
        <p:spPr/>
        <p:txBody>
          <a:bodyPr/>
          <a:lstStyle/>
          <a:p>
            <a:r>
              <a:rPr lang="en-US" dirty="0"/>
              <a:t>Frequently </a:t>
            </a:r>
            <a:endParaRPr lang="en-AU" dirty="0"/>
          </a:p>
        </p:txBody>
      </p:sp>
      <p:sp>
        <p:nvSpPr>
          <p:cNvPr id="13" name="Text Placeholder 12">
            <a:extLst>
              <a:ext uri="{FF2B5EF4-FFF2-40B4-BE49-F238E27FC236}">
                <a16:creationId xmlns:a16="http://schemas.microsoft.com/office/drawing/2014/main" id="{F4EEB041-4C46-FF50-6D69-9C76EE6FCC00}"/>
              </a:ext>
            </a:extLst>
          </p:cNvPr>
          <p:cNvSpPr>
            <a:spLocks noGrp="1"/>
          </p:cNvSpPr>
          <p:nvPr>
            <p:ph type="body" sz="quarter" idx="31"/>
          </p:nvPr>
        </p:nvSpPr>
        <p:spPr/>
        <p:txBody>
          <a:bodyPr/>
          <a:lstStyle/>
          <a:p>
            <a:r>
              <a:rPr lang="en-US" dirty="0"/>
              <a:t>Required to </a:t>
            </a:r>
            <a:r>
              <a:rPr lang="en-US" dirty="0" err="1"/>
              <a:t>utilise</a:t>
            </a:r>
            <a:r>
              <a:rPr lang="en-US" dirty="0"/>
              <a:t> decision making skills when completing  all administrative tasks and making timely decisions.</a:t>
            </a:r>
            <a:endParaRPr lang="en-AU" dirty="0"/>
          </a:p>
        </p:txBody>
      </p:sp>
      <p:sp>
        <p:nvSpPr>
          <p:cNvPr id="14" name="Text Placeholder 13">
            <a:extLst>
              <a:ext uri="{FF2B5EF4-FFF2-40B4-BE49-F238E27FC236}">
                <a16:creationId xmlns:a16="http://schemas.microsoft.com/office/drawing/2014/main" id="{8EC2546A-D846-1871-FA17-AE2B3E56932B}"/>
              </a:ext>
            </a:extLst>
          </p:cNvPr>
          <p:cNvSpPr>
            <a:spLocks noGrp="1"/>
          </p:cNvSpPr>
          <p:nvPr>
            <p:ph type="body" sz="quarter" idx="32"/>
          </p:nvPr>
        </p:nvSpPr>
        <p:spPr/>
        <p:txBody>
          <a:bodyPr/>
          <a:lstStyle/>
          <a:p>
            <a:r>
              <a:rPr lang="en-US" dirty="0"/>
              <a:t>Frequently </a:t>
            </a:r>
            <a:endParaRPr lang="en-AU" dirty="0"/>
          </a:p>
        </p:txBody>
      </p:sp>
      <p:sp>
        <p:nvSpPr>
          <p:cNvPr id="15" name="Text Placeholder 14">
            <a:extLst>
              <a:ext uri="{FF2B5EF4-FFF2-40B4-BE49-F238E27FC236}">
                <a16:creationId xmlns:a16="http://schemas.microsoft.com/office/drawing/2014/main" id="{71B8A4F6-585B-551E-6406-E887496323F1}"/>
              </a:ext>
            </a:extLst>
          </p:cNvPr>
          <p:cNvSpPr>
            <a:spLocks noGrp="1"/>
          </p:cNvSpPr>
          <p:nvPr>
            <p:ph type="body" sz="quarter" idx="33"/>
          </p:nvPr>
        </p:nvSpPr>
        <p:spPr/>
        <p:txBody>
          <a:bodyPr/>
          <a:lstStyle/>
          <a:p>
            <a:r>
              <a:rPr lang="en-US" dirty="0"/>
              <a:t>Required to remain adaptable and flexible when working with a range of stakeholders.</a:t>
            </a:r>
            <a:endParaRPr lang="en-AU" dirty="0"/>
          </a:p>
        </p:txBody>
      </p:sp>
      <p:sp>
        <p:nvSpPr>
          <p:cNvPr id="16" name="Text Placeholder 15">
            <a:extLst>
              <a:ext uri="{FF2B5EF4-FFF2-40B4-BE49-F238E27FC236}">
                <a16:creationId xmlns:a16="http://schemas.microsoft.com/office/drawing/2014/main" id="{4DAD17F3-08F1-5FC2-7CDA-317D9313317A}"/>
              </a:ext>
            </a:extLst>
          </p:cNvPr>
          <p:cNvSpPr>
            <a:spLocks noGrp="1"/>
          </p:cNvSpPr>
          <p:nvPr>
            <p:ph type="body" sz="quarter" idx="34"/>
          </p:nvPr>
        </p:nvSpPr>
        <p:spPr/>
        <p:txBody>
          <a:bodyPr/>
          <a:lstStyle/>
          <a:p>
            <a:r>
              <a:rPr lang="en-US" dirty="0"/>
              <a:t>Frequently </a:t>
            </a:r>
            <a:endParaRPr lang="en-AU" dirty="0"/>
          </a:p>
        </p:txBody>
      </p:sp>
      <p:sp>
        <p:nvSpPr>
          <p:cNvPr id="17" name="Text Placeholder 16">
            <a:extLst>
              <a:ext uri="{FF2B5EF4-FFF2-40B4-BE49-F238E27FC236}">
                <a16:creationId xmlns:a16="http://schemas.microsoft.com/office/drawing/2014/main" id="{1861BB11-C64B-4CEF-16EC-E24DBB35290E}"/>
              </a:ext>
            </a:extLst>
          </p:cNvPr>
          <p:cNvSpPr>
            <a:spLocks noGrp="1"/>
          </p:cNvSpPr>
          <p:nvPr>
            <p:ph type="body" sz="quarter" idx="35"/>
          </p:nvPr>
        </p:nvSpPr>
        <p:spPr/>
        <p:txBody>
          <a:bodyPr/>
          <a:lstStyle/>
          <a:p>
            <a:r>
              <a:rPr lang="en-US" dirty="0"/>
              <a:t>N/A</a:t>
            </a:r>
            <a:endParaRPr lang="en-AU" dirty="0"/>
          </a:p>
        </p:txBody>
      </p:sp>
      <p:sp>
        <p:nvSpPr>
          <p:cNvPr id="18" name="Text Placeholder 17">
            <a:extLst>
              <a:ext uri="{FF2B5EF4-FFF2-40B4-BE49-F238E27FC236}">
                <a16:creationId xmlns:a16="http://schemas.microsoft.com/office/drawing/2014/main" id="{F006BA95-A410-F3D1-4937-29357EDC99C7}"/>
              </a:ext>
            </a:extLst>
          </p:cNvPr>
          <p:cNvSpPr>
            <a:spLocks noGrp="1"/>
          </p:cNvSpPr>
          <p:nvPr>
            <p:ph type="body" sz="quarter" idx="36"/>
          </p:nvPr>
        </p:nvSpPr>
        <p:spPr/>
        <p:txBody>
          <a:bodyPr/>
          <a:lstStyle/>
          <a:p>
            <a:r>
              <a:rPr lang="en-US" dirty="0"/>
              <a:t>Frequently </a:t>
            </a:r>
            <a:endParaRPr lang="en-AU" dirty="0"/>
          </a:p>
        </p:txBody>
      </p:sp>
      <p:sp>
        <p:nvSpPr>
          <p:cNvPr id="19" name="Text Placeholder 18">
            <a:extLst>
              <a:ext uri="{FF2B5EF4-FFF2-40B4-BE49-F238E27FC236}">
                <a16:creationId xmlns:a16="http://schemas.microsoft.com/office/drawing/2014/main" id="{97FF1B32-9AC2-6143-70B4-3E4AD2B80908}"/>
              </a:ext>
            </a:extLst>
          </p:cNvPr>
          <p:cNvSpPr>
            <a:spLocks noGrp="1"/>
          </p:cNvSpPr>
          <p:nvPr>
            <p:ph type="body" sz="quarter" idx="37"/>
          </p:nvPr>
        </p:nvSpPr>
        <p:spPr/>
        <p:txBody>
          <a:bodyPr/>
          <a:lstStyle/>
          <a:p>
            <a:r>
              <a:rPr lang="en-US" dirty="0"/>
              <a:t>Required to communicate via phone, in person and email with a range of stakeholders.</a:t>
            </a:r>
            <a:endParaRPr lang="en-AU" dirty="0"/>
          </a:p>
        </p:txBody>
      </p:sp>
    </p:spTree>
    <p:extLst>
      <p:ext uri="{BB962C8B-B14F-4D97-AF65-F5344CB8AC3E}">
        <p14:creationId xmlns:p14="http://schemas.microsoft.com/office/powerpoint/2010/main" val="805616719"/>
      </p:ext>
    </p:extLst>
  </p:cSld>
  <p:clrMapOvr>
    <a:masterClrMapping/>
  </p:clrMapOvr>
</p:sld>
</file>

<file path=ppt/theme/theme1.xml><?xml version="1.0" encoding="utf-8"?>
<a:theme xmlns:a="http://schemas.openxmlformats.org/drawingml/2006/main" name="Custom Design">
  <a:themeElements>
    <a:clrScheme name="Altius">
      <a:dk1>
        <a:srgbClr val="5E5E5E"/>
      </a:dk1>
      <a:lt1>
        <a:srgbClr val="FFFFFF"/>
      </a:lt1>
      <a:dk2>
        <a:srgbClr val="233F8B"/>
      </a:dk2>
      <a:lt2>
        <a:srgbClr val="E7E6E6"/>
      </a:lt2>
      <a:accent1>
        <a:srgbClr val="B94686"/>
      </a:accent1>
      <a:accent2>
        <a:srgbClr val="EB6F62"/>
      </a:accent2>
      <a:accent3>
        <a:srgbClr val="693489"/>
      </a:accent3>
      <a:accent4>
        <a:srgbClr val="23A7BE"/>
      </a:accent4>
      <a:accent5>
        <a:srgbClr val="3388C9"/>
      </a:accent5>
      <a:accent6>
        <a:srgbClr val="233F8B"/>
      </a:accent6>
      <a:hlink>
        <a:srgbClr val="233F8B"/>
      </a:hlink>
      <a:folHlink>
        <a:srgbClr val="233F8B"/>
      </a:folHlink>
    </a:clrScheme>
    <a:fontScheme name="Red Hat Display">
      <a:majorFont>
        <a:latin typeface="News Gothic MT"/>
        <a:ea typeface=""/>
        <a:cs typeface=""/>
      </a:majorFont>
      <a:minorFont>
        <a:latin typeface="News Gothic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BA62A554E828B4290E0F773E026CFD4" ma:contentTypeVersion="13" ma:contentTypeDescription="Create a new document." ma:contentTypeScope="" ma:versionID="455b453a3b8216b3405c84b69964ca8a">
  <xsd:schema xmlns:xsd="http://www.w3.org/2001/XMLSchema" xmlns:xs="http://www.w3.org/2001/XMLSchema" xmlns:p="http://schemas.microsoft.com/office/2006/metadata/properties" xmlns:ns2="73c0a396-2d43-4531-9a67-b60a4f76443b" xmlns:ns3="78461758-4c18-4056-95ac-e7eb6e47c5f1" targetNamespace="http://schemas.microsoft.com/office/2006/metadata/properties" ma:root="true" ma:fieldsID="4d2835298891c2e1570f8a81816f92cb" ns2:_="" ns3:_="">
    <xsd:import namespace="73c0a396-2d43-4531-9a67-b60a4f76443b"/>
    <xsd:import namespace="78461758-4c18-4056-95ac-e7eb6e47c5f1"/>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3c0a396-2d43-4531-9a67-b60a4f76443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5dfe8167-73bc-439a-9bda-8cd5377d2753"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dexed="true"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8461758-4c18-4056-95ac-e7eb6e47c5f1"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eb7ec763-efea-4084-93d6-fb3acc0a6366}" ma:internalName="TaxCatchAll" ma:showField="CatchAllData" ma:web="78461758-4c18-4056-95ac-e7eb6e47c5f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73c0a396-2d43-4531-9a67-b60a4f76443b">
      <Terms xmlns="http://schemas.microsoft.com/office/infopath/2007/PartnerControls"/>
    </lcf76f155ced4ddcb4097134ff3c332f>
    <TaxCatchAll xmlns="78461758-4c18-4056-95ac-e7eb6e47c5f1" xsi:nil="true"/>
    <MediaLengthInSeconds xmlns="73c0a396-2d43-4531-9a67-b60a4f76443b" xsi:nil="true"/>
  </documentManagement>
</p:properties>
</file>

<file path=customXml/itemProps1.xml><?xml version="1.0" encoding="utf-8"?>
<ds:datastoreItem xmlns:ds="http://schemas.openxmlformats.org/officeDocument/2006/customXml" ds:itemID="{4D881DBC-581D-4F71-82D9-B21AE87D3448}">
  <ds:schemaRefs>
    <ds:schemaRef ds:uri="http://schemas.microsoft.com/sharepoint/v3/contenttype/forms"/>
  </ds:schemaRefs>
</ds:datastoreItem>
</file>

<file path=customXml/itemProps2.xml><?xml version="1.0" encoding="utf-8"?>
<ds:datastoreItem xmlns:ds="http://schemas.openxmlformats.org/officeDocument/2006/customXml" ds:itemID="{8ACD62D5-E588-45EA-9C5F-5063A6EDED3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3c0a396-2d43-4531-9a67-b60a4f76443b"/>
    <ds:schemaRef ds:uri="78461758-4c18-4056-95ac-e7eb6e47c5f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EF7E0D5-F944-4C1A-8D7A-77D43581D21A}">
  <ds:schemaRefs>
    <ds:schemaRef ds:uri="http://www.w3.org/XML/1998/namespace"/>
    <ds:schemaRef ds:uri="http://purl.org/dc/terms/"/>
    <ds:schemaRef ds:uri="http://purl.org/dc/dcmitype/"/>
    <ds:schemaRef ds:uri="http://purl.org/dc/elements/1.1/"/>
    <ds:schemaRef ds:uri="http://schemas.microsoft.com/office/2006/documentManagement/types"/>
    <ds:schemaRef ds:uri="http://schemas.microsoft.com/office/infopath/2007/PartnerControls"/>
    <ds:schemaRef ds:uri="http://schemas.openxmlformats.org/package/2006/metadata/core-properties"/>
    <ds:schemaRef ds:uri="f90aab41-6d99-4430-bd1a-8644ebce28d0"/>
    <ds:schemaRef ds:uri="c28e4d3f-245b-4f31-9a88-91857b27efe2"/>
    <ds:schemaRef ds:uri="http://schemas.microsoft.com/sharepoint/v3"/>
    <ds:schemaRef ds:uri="http://schemas.microsoft.com/office/2006/metadata/properties"/>
    <ds:schemaRef ds:uri="73c0a396-2d43-4531-9a67-b60a4f76443b"/>
    <ds:schemaRef ds:uri="78461758-4c18-4056-95ac-e7eb6e47c5f1"/>
  </ds:schemaRefs>
</ds:datastoreItem>
</file>

<file path=docMetadata/LabelInfo.xml><?xml version="1.0" encoding="utf-8"?>
<clbl:labelList xmlns:clbl="http://schemas.microsoft.com/office/2020/mipLabelMetadata">
  <clbl:label id="{79f335fa-1fdb-4713-a3c7-b720a4ac62cf}" enabled="1" method="Standard" siteId="{fe44ae5c-958e-4186-9489-073cc8edcbaf}" contentBits="0" removed="0"/>
</clbl:labelList>
</file>

<file path=docProps/app.xml><?xml version="1.0" encoding="utf-8"?>
<Properties xmlns="http://schemas.openxmlformats.org/officeDocument/2006/extended-properties" xmlns:vt="http://schemas.openxmlformats.org/officeDocument/2006/docPropsVTypes">
  <TotalTime>688</TotalTime>
  <Words>1493</Words>
  <Application>Microsoft Office PowerPoint</Application>
  <PresentationFormat>Widescreen</PresentationFormat>
  <Paragraphs>289</Paragraphs>
  <Slides>11</Slides>
  <Notes>3</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11</vt:i4>
      </vt:variant>
    </vt:vector>
  </HeadingPairs>
  <TitlesOfParts>
    <vt:vector size="19" baseType="lpstr">
      <vt:lpstr>Aptos</vt:lpstr>
      <vt:lpstr>Aptos Display</vt:lpstr>
      <vt:lpstr>Arial</vt:lpstr>
      <vt:lpstr>News Gothic MT</vt:lpstr>
      <vt:lpstr>Univia Pro Book</vt:lpstr>
      <vt:lpstr>Wingdings</vt:lpstr>
      <vt:lpstr>Custom Design</vt:lpstr>
      <vt:lpstr>1_Custom Design</vt:lpstr>
      <vt:lpstr> Administration Staff Member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Aaron Boyes</dc:creator>
  <cp:lastModifiedBy>Swati Sen</cp:lastModifiedBy>
  <cp:revision>88</cp:revision>
  <dcterms:created xsi:type="dcterms:W3CDTF">2022-11-20T05:33:31Z</dcterms:created>
  <dcterms:modified xsi:type="dcterms:W3CDTF">2026-04-07T06:04:41Z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0x010100EBA62A554E828B4290E0F773E026CFD4</vt:lpwstr>
  </property>
  <property fmtid="{D5CDD505-2E9C-101B-9397-08002B2CF9AE}" pid="3" name="MediaServiceImageTags">
    <vt:lpwstr/>
  </property>
  <property fmtid="{D5CDD505-2E9C-101B-9397-08002B2CF9AE}" pid="4" name="Order">
    <vt:r8>2118100</vt:r8>
  </property>
  <property fmtid="{D5CDD505-2E9C-101B-9397-08002B2CF9AE}" pid="5" name="xd_Signature">
    <vt:bool>false</vt:bool>
  </property>
  <property fmtid="{D5CDD505-2E9C-101B-9397-08002B2CF9AE}" pid="6" name="xd_ProgID">
    <vt:lpwstr/>
  </property>
  <property fmtid="{D5CDD505-2E9C-101B-9397-08002B2CF9AE}" pid="7" name="ComplianceAssetId">
    <vt:lpwstr/>
  </property>
  <property fmtid="{D5CDD505-2E9C-101B-9397-08002B2CF9AE}" pid="8" name="TemplateUrl">
    <vt:lpwstr/>
  </property>
  <property fmtid="{D5CDD505-2E9C-101B-9397-08002B2CF9AE}" pid="9" name="_ExtendedDescription">
    <vt:lpwstr/>
  </property>
  <property fmtid="{D5CDD505-2E9C-101B-9397-08002B2CF9AE}" pid="10" name="TriggerFlowInfo">
    <vt:lpwstr/>
  </property>
</Properties>
</file>